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8" r:id="rId3"/>
    <p:sldId id="259" r:id="rId4"/>
    <p:sldId id="261" r:id="rId5"/>
    <p:sldId id="256" r:id="rId6"/>
    <p:sldId id="262" r:id="rId7"/>
    <p:sldId id="263" r:id="rId8"/>
    <p:sldId id="264" r:id="rId9"/>
    <p:sldId id="265" r:id="rId10"/>
    <p:sldId id="266" r:id="rId11"/>
    <p:sldId id="268" r:id="rId12"/>
    <p:sldId id="270" r:id="rId13"/>
    <p:sldId id="272" r:id="rId14"/>
    <p:sldId id="269" r:id="rId15"/>
    <p:sldId id="271" r:id="rId16"/>
    <p:sldId id="267" r:id="rId17"/>
    <p:sldId id="273" r:id="rId1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59BE23-FFEA-41C1-B87F-F858762E742E}" v="71" dt="2020-05-22T11:46:15.7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110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527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563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500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976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716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639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351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75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272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78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5FAAD-2172-471B-88E0-8FCFBF72C6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1571308"/>
            <a:ext cx="9601200" cy="3342640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DE7522-C5A7-45C0-BF5D-7237E8AD2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726E45-90D7-4927-B617-E83ADA3E8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C7365A-7951-4296-B07D-6786A7FE9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E0BDA-BBE2-457C-A02D-F781D7156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551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B57F7-0417-4412-81F1-F7F9D36B4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75DA1-0857-4CB5-87E0-44A005EE57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40BA44-9009-46A9-9F8B-6CB2A2E56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64C2F9-7282-4A5F-9CCA-89DA6C48C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02152-8BB6-4A11-9811-4B5FCC574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4913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4DA87-0C33-46B0-A74E-A6E48F6D4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443" y="2393634"/>
            <a:ext cx="11041380" cy="3993832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6CDF7F-ADA6-4B57-874C-3005F189B2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443" y="6425249"/>
            <a:ext cx="11041380" cy="2100262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A273-3294-4A77-A4E1-E7C8E31C4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90436-42E3-45CF-B596-D4BE93F15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80490-F369-439D-846B-C39CD69E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4486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AFEDA-D3C5-4144-A4C9-0D6311F94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5ADF7-0003-4A77-AE73-B6D53E6288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12B1DD-7557-40D1-A606-5FBC8E8C54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D72279-F77F-48E3-9425-61A6FA331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2B543A-2EA1-4F15-8C0F-523F4ED95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F43458-1417-4A74-A640-9A3334A35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6899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1A836-E9D0-4972-BB79-DE29D70CF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7" y="511176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839E00-A419-4CAB-9C91-FEED0B752F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1778" y="2353628"/>
            <a:ext cx="5415676" cy="1153477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EB717C-F9C1-4BD1-B092-03AF745B5F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1778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010619-9528-4E8B-BE52-DDBBD5BB3B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0810" y="2353628"/>
            <a:ext cx="5442347" cy="1153477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F2D56B-83DA-4F14-8338-E7EBB3DBDC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80810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3A17BC-AD82-45E5-8350-9DC6BD42F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A19264-5B31-4943-8D0D-F48E47032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BE1F21-C06D-4D5C-B659-97B94649A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258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9E682-57F7-48B7-92B9-633B2C35C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90A868-8893-4FAC-9277-9F4AFAB95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348422-69D5-4D9F-9441-030527DDD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B81F45-6192-469E-868A-083D41E14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032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203FC6-6E1A-45F4-BA4A-E166403FE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0D870C-DBC6-4E7A-9041-307C2D3DD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E9FAE6-463A-42E2-9EF6-1A773E400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5373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B7290-F975-40C7-B8BA-3C46492C2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A0FE4-E9D1-49F0-907E-5D0FA34DD1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2347" y="1382396"/>
            <a:ext cx="6480810" cy="6823075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9283FE-E3B5-4E73-B2BB-61D5EFA275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4C12B-1579-4B28-9CED-49EAF1818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C2FED2-0D40-4106-ADAE-9D938DE55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BDCB50-B7B6-4903-B3BB-48AB1172D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3289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3E8C7-5476-4D23-81C6-D7011447C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C248BF-118C-41CD-B3B4-21F6F3028D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42347" y="1382396"/>
            <a:ext cx="6480810" cy="6823075"/>
          </a:xfrm>
        </p:spPr>
        <p:txBody>
          <a:bodyPr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5B6A7-4754-4927-817D-7162634EA4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02A3C1-9AFA-449B-86FF-23C9DAD76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BD28B0-B125-4908-99CB-D5CD4C575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549E67-C69D-450E-A507-3478A00DC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3683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F8BFA-6C02-41E6-A72D-877BA4953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3075E1-5F03-4EEB-A68C-75360EDA0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D015E1-A31A-4F84-8337-06B7D05A3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B50B03-8132-400F-82A5-DC6FA1B47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43C3A3-E8A5-4E80-B52A-BE68777A1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7405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C64382-8B59-479F-B2B6-E1CDB731D1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61145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B923A2-A264-4E0F-8CAF-B27ABCBDA2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0110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D6B571-0C16-4951-850B-F39795534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D3F1DC-CB57-4D21-9C63-399858E66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83AA9F-6D71-480A-95E2-689FCE41B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914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DADE2-E548-4FD5-A9D9-A997AD4A7A62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858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17D405-EA2A-43A6-A395-3C821464B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110" y="511176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EAC27E-77ED-4FFE-8C0C-ED442F95B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1F249-476D-4141-A381-ED842B6DAD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110" y="8898891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FCFE6-EAF7-4F51-96F6-408819738D2A}" type="datetimeFigureOut">
              <a:rPr lang="en-GB" smtClean="0"/>
              <a:t>22/05/2020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C5EF04-F39E-47F9-97FE-06EFD11C3A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40530" y="8898891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CDCA9-123F-44F4-B2FF-F76F16F5CB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41130" y="8898891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889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9CC64-4FC7-4BEE-8358-FB1CFA495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3702" y="1860881"/>
            <a:ext cx="6915816" cy="1350468"/>
          </a:xfrm>
        </p:spPr>
        <p:txBody>
          <a:bodyPr anchor="b">
            <a:normAutofit/>
          </a:bodyPr>
          <a:lstStyle/>
          <a:p>
            <a:pPr algn="ctr"/>
            <a:r>
              <a:rPr lang="en-GB" sz="4305" dirty="0"/>
              <a:t>LCPS </a:t>
            </a:r>
            <a:r>
              <a:rPr lang="en-GB" sz="4305" dirty="0" err="1"/>
              <a:t>Hometask</a:t>
            </a:r>
            <a:r>
              <a:rPr lang="en-GB" sz="4305" dirty="0"/>
              <a:t> Challenge #2</a:t>
            </a:r>
            <a:br>
              <a:rPr lang="en-GB" sz="4305" dirty="0"/>
            </a:br>
            <a:r>
              <a:rPr lang="en-GB" sz="4305" dirty="0"/>
              <a:t>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AC2B2-C80F-49AC-B08E-D69936FD1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3703" y="3760471"/>
            <a:ext cx="6915813" cy="397469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520" dirty="0"/>
              <a:t>This week’s </a:t>
            </a:r>
            <a:r>
              <a:rPr lang="en-GB" sz="2520" dirty="0" err="1"/>
              <a:t>hometask</a:t>
            </a:r>
            <a:r>
              <a:rPr lang="en-GB" sz="2520" dirty="0"/>
              <a:t> challenge was to photograph yourself, or someone in your household, being camouflaged. </a:t>
            </a:r>
          </a:p>
          <a:p>
            <a:pPr marL="0" indent="0" algn="ctr">
              <a:buNone/>
            </a:pPr>
            <a:endParaRPr lang="en-GB" sz="2520" dirty="0"/>
          </a:p>
          <a:p>
            <a:pPr marL="0" indent="0" algn="ctr">
              <a:buNone/>
            </a:pPr>
            <a:r>
              <a:rPr lang="en-GB" sz="2520" dirty="0"/>
              <a:t>We had an enormous amount of fun wading through your excellent camouflage pictures; so many of you cleverly camouflaged by matching your attire to your surroundings. We have attempted to select some of the best of a superb bunch.</a:t>
            </a:r>
          </a:p>
          <a:p>
            <a:pPr marL="0" indent="0" algn="ctr">
              <a:buNone/>
            </a:pPr>
            <a:endParaRPr lang="en-GB" sz="2520" dirty="0"/>
          </a:p>
          <a:p>
            <a:pPr marL="0" indent="0" algn="ctr">
              <a:buNone/>
            </a:pPr>
            <a:r>
              <a:rPr lang="en-GB" sz="2520" dirty="0"/>
              <a:t>Thank you for your incredible entries!</a:t>
            </a:r>
          </a:p>
        </p:txBody>
      </p:sp>
      <p:pic>
        <p:nvPicPr>
          <p:cNvPr id="2050" name="Picture 2" descr="Taskmaster | WELCOME TO TASKMASTER">
            <a:extLst>
              <a:ext uri="{FF2B5EF4-FFF2-40B4-BE49-F238E27FC236}">
                <a16:creationId xmlns:a16="http://schemas.microsoft.com/office/drawing/2014/main" id="{8D6ADF51-20A2-4F2D-9F11-26D352203B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0" r="9753"/>
          <a:stretch/>
        </p:blipFill>
        <p:spPr bwMode="auto">
          <a:xfrm>
            <a:off x="21" y="1200160"/>
            <a:ext cx="4867350" cy="72008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334981" y="3421023"/>
            <a:ext cx="6624828" cy="0"/>
          </a:xfrm>
          <a:prstGeom prst="line">
            <a:avLst/>
          </a:prstGeom>
          <a:ln w="19050">
            <a:solidFill>
              <a:srgbClr val="FBEF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07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4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801600" cy="96012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6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862" y="672084"/>
            <a:ext cx="11799875" cy="8257032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group of stuffed animals in a room&#10;&#10;Description automatically generated">
            <a:extLst>
              <a:ext uri="{FF2B5EF4-FFF2-40B4-BE49-F238E27FC236}">
                <a16:creationId xmlns:a16="http://schemas.microsoft.com/office/drawing/2014/main" id="{E2A35AD1-FF1F-405C-B576-33D03DFC9D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40" y="2715803"/>
            <a:ext cx="5559452" cy="4169589"/>
          </a:xfrm>
          <a:prstGeom prst="rect">
            <a:avLst/>
          </a:prstGeom>
        </p:spPr>
      </p:pic>
      <p:cxnSp>
        <p:nvCxnSpPr>
          <p:cNvPr id="34" name="Straight Connector 38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83955" y="1600200"/>
            <a:ext cx="0" cy="6400799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036F164C-D7D6-4132-9C7B-72652E779A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8004" y="863531"/>
            <a:ext cx="2048685" cy="339122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08C499A8-415F-44CC-80BB-2E21168463A5}"/>
              </a:ext>
            </a:extLst>
          </p:cNvPr>
          <p:cNvSpPr txBox="1"/>
          <p:nvPr/>
        </p:nvSpPr>
        <p:spPr>
          <a:xfrm>
            <a:off x="1367468" y="7199368"/>
            <a:ext cx="4149882" cy="707886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Year 1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9091D70-9887-44EF-B1C9-0AF186414E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9934" y="4391854"/>
            <a:ext cx="4390836" cy="440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714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le of stuffed animals in a room&#10;&#10;Description automatically generated">
            <a:extLst>
              <a:ext uri="{FF2B5EF4-FFF2-40B4-BE49-F238E27FC236}">
                <a16:creationId xmlns:a16="http://schemas.microsoft.com/office/drawing/2014/main" id="{D7293284-DE3E-4227-BFFE-BAB184C8E1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137" y="900852"/>
            <a:ext cx="10399325" cy="7799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71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teddy bears sitting on top of a pile of stuffed animals&#10;&#10;Description automatically generated">
            <a:extLst>
              <a:ext uri="{FF2B5EF4-FFF2-40B4-BE49-F238E27FC236}">
                <a16:creationId xmlns:a16="http://schemas.microsoft.com/office/drawing/2014/main" id="{1FDA26D3-FFA6-4DCC-A97A-76AD37DE34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6" r="24512" b="-1"/>
          <a:stretch/>
        </p:blipFill>
        <p:spPr>
          <a:xfrm>
            <a:off x="675639" y="900853"/>
            <a:ext cx="5640704" cy="7799493"/>
          </a:xfrm>
          <a:prstGeom prst="rect">
            <a:avLst/>
          </a:prstGeom>
        </p:spPr>
      </p:pic>
      <p:pic>
        <p:nvPicPr>
          <p:cNvPr id="3" name="Picture 2" descr="A group of stuffed animals sitting on top of a table&#10;&#10;Description automatically generated">
            <a:extLst>
              <a:ext uri="{FF2B5EF4-FFF2-40B4-BE49-F238E27FC236}">
                <a16:creationId xmlns:a16="http://schemas.microsoft.com/office/drawing/2014/main" id="{698427EA-CDCF-4038-B3BE-39A525C9EB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60" r="26799" b="-1"/>
          <a:stretch/>
        </p:blipFill>
        <p:spPr>
          <a:xfrm>
            <a:off x="6485254" y="900853"/>
            <a:ext cx="5640704" cy="779949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04FD896-6AA4-498D-8941-21231A14799C}"/>
              </a:ext>
            </a:extLst>
          </p:cNvPr>
          <p:cNvSpPr txBox="1"/>
          <p:nvPr/>
        </p:nvSpPr>
        <p:spPr>
          <a:xfrm>
            <a:off x="2501082" y="99662"/>
            <a:ext cx="7968343" cy="707886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68922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87565F-A8EA-4869-A369-F557CE1DCE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640" y="1108740"/>
            <a:ext cx="5556249" cy="738371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A44C93E-E803-4B4E-B7EC-F7E0E1C7F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9708" y="2911474"/>
            <a:ext cx="5556250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099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292B98D-F1ED-4FFC-BE0A-62687C047A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4837"/>
          <a:stretch/>
        </p:blipFill>
        <p:spPr bwMode="auto">
          <a:xfrm>
            <a:off x="337820" y="450424"/>
            <a:ext cx="6016572" cy="429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EAC8F6-5205-449D-BD9F-A2964930DB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3" r="7267" b="3"/>
          <a:stretch/>
        </p:blipFill>
        <p:spPr>
          <a:xfrm>
            <a:off x="337821" y="4856742"/>
            <a:ext cx="2965081" cy="42976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48FA63D-77E0-408C-BB28-E2B5E36E932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350" r="-2" b="-2"/>
          <a:stretch/>
        </p:blipFill>
        <p:spPr>
          <a:xfrm>
            <a:off x="3389312" y="4843272"/>
            <a:ext cx="2965081" cy="430749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51A6F8-5363-4349-9C32-8F0F8047491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028" r="35706"/>
          <a:stretch/>
        </p:blipFill>
        <p:spPr>
          <a:xfrm>
            <a:off x="6440805" y="450424"/>
            <a:ext cx="6022973" cy="870034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7893D66-AA75-4F34-808E-FE8511D9D9F8}"/>
              </a:ext>
            </a:extLst>
          </p:cNvPr>
          <p:cNvSpPr txBox="1"/>
          <p:nvPr/>
        </p:nvSpPr>
        <p:spPr>
          <a:xfrm>
            <a:off x="2080829" y="4390507"/>
            <a:ext cx="2444142" cy="707886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1435366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2CBE31-2C4C-4924-8B57-74FCA4397B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66"/>
          <a:stretch/>
        </p:blipFill>
        <p:spPr>
          <a:xfrm>
            <a:off x="20" y="10"/>
            <a:ext cx="12801580" cy="96011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F7CF2A3-BD1D-4D53-AF43-7EF47D6D1099}"/>
              </a:ext>
            </a:extLst>
          </p:cNvPr>
          <p:cNvSpPr txBox="1"/>
          <p:nvPr/>
        </p:nvSpPr>
        <p:spPr>
          <a:xfrm>
            <a:off x="158723" y="154409"/>
            <a:ext cx="2444142" cy="707886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3797377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30EEF6C-82C6-483D-B9E2-C2E3D5FEFA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09" r="11017" b="2"/>
          <a:stretch/>
        </p:blipFill>
        <p:spPr>
          <a:xfrm>
            <a:off x="6400800" y="450426"/>
            <a:ext cx="6014975" cy="870034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652559-F332-4D81-B62A-E01A77FAF3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72" r="3032" b="2"/>
          <a:stretch/>
        </p:blipFill>
        <p:spPr>
          <a:xfrm>
            <a:off x="253281" y="450425"/>
            <a:ext cx="6014974" cy="870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914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801600" cy="96012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862" y="672084"/>
            <a:ext cx="11799875" cy="8257032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79BE4-7F58-4D5C-A4E8-86008035F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640" y="3417684"/>
            <a:ext cx="5559452" cy="2765827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83955" y="1600200"/>
            <a:ext cx="0" cy="6400799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91D6BC68-C8FE-4A89-A083-16989A2C27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6507" y="2750552"/>
            <a:ext cx="5559451" cy="4100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161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801600" cy="96012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862" y="672084"/>
            <a:ext cx="11799875" cy="8257032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407A8A8-22C1-4285-A65E-6BD4184A5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640" y="1294556"/>
            <a:ext cx="5559452" cy="7012083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83955" y="1600200"/>
            <a:ext cx="0" cy="6400799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CF9C982E-6970-4F40-92CD-0A2ED09A7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6507" y="1122956"/>
            <a:ext cx="5559451" cy="735528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E7F8A4-6512-4D03-9CDE-E06C5155D63F}"/>
              </a:ext>
            </a:extLst>
          </p:cNvPr>
          <p:cNvSpPr txBox="1"/>
          <p:nvPr/>
        </p:nvSpPr>
        <p:spPr>
          <a:xfrm>
            <a:off x="5013021" y="716813"/>
            <a:ext cx="2444142" cy="707886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557452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80C00618-0A52-41AB-B3E3-02FB95A28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621" y="450427"/>
            <a:ext cx="5422984" cy="406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C0419E-ABA4-44D0-B421-E1D752BC09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1" y="5683995"/>
            <a:ext cx="5698102" cy="2663862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52794" y="0"/>
            <a:ext cx="96012" cy="96012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736592"/>
            <a:ext cx="6432804" cy="12801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71E33DCE-B51B-46D7-8F5F-D91C3C788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3435" y="900638"/>
            <a:ext cx="5698102" cy="759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7469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BDA0E09-E7BE-419B-979B-74D11F3546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423" y="450427"/>
            <a:ext cx="5459379" cy="406723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EF56161-ED96-45A4-B972-17DFC289FD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1" y="5406212"/>
            <a:ext cx="5698102" cy="321942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52794" y="0"/>
            <a:ext cx="96012" cy="96012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736592"/>
            <a:ext cx="6432804" cy="12801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7823AC-EC27-4403-B6A6-476F320704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3435" y="1270687"/>
            <a:ext cx="5698102" cy="68573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ACEB724-DD7E-4450-81F3-57446C0E0D16}"/>
              </a:ext>
            </a:extLst>
          </p:cNvPr>
          <p:cNvSpPr txBox="1"/>
          <p:nvPr/>
        </p:nvSpPr>
        <p:spPr>
          <a:xfrm>
            <a:off x="8203522" y="5803640"/>
            <a:ext cx="25379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Can you spot Octavian’s dog?</a:t>
            </a:r>
          </a:p>
        </p:txBody>
      </p:sp>
    </p:spTree>
    <p:extLst>
      <p:ext uri="{BB962C8B-B14F-4D97-AF65-F5344CB8AC3E}">
        <p14:creationId xmlns:p14="http://schemas.microsoft.com/office/powerpoint/2010/main" val="2028712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10381750-ABAB-45DE-834E-1CB890C9F2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87" r="1" b="14693"/>
          <a:stretch/>
        </p:blipFill>
        <p:spPr bwMode="auto">
          <a:xfrm rot="16200000">
            <a:off x="-403755" y="1980247"/>
            <a:ext cx="7799493" cy="564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CDFB06D1-4C8A-485A-8DF1-90EAAFF1C0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3" r="30914" b="1"/>
          <a:stretch/>
        </p:blipFill>
        <p:spPr bwMode="auto">
          <a:xfrm>
            <a:off x="6485254" y="900853"/>
            <a:ext cx="5640704" cy="7799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2FD063-C246-4997-8F42-08C00AF460BA}"/>
              </a:ext>
            </a:extLst>
          </p:cNvPr>
          <p:cNvSpPr txBox="1"/>
          <p:nvPr/>
        </p:nvSpPr>
        <p:spPr>
          <a:xfrm>
            <a:off x="1546135" y="93305"/>
            <a:ext cx="9709330" cy="707886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This week’s runners-up are Catherine (Y5)…</a:t>
            </a:r>
          </a:p>
        </p:txBody>
      </p:sp>
    </p:spTree>
    <p:extLst>
      <p:ext uri="{BB962C8B-B14F-4D97-AF65-F5344CB8AC3E}">
        <p14:creationId xmlns:p14="http://schemas.microsoft.com/office/powerpoint/2010/main" val="1660476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 vintage photo of a person&#10;&#10;Description automatically generated">
            <a:extLst>
              <a:ext uri="{FF2B5EF4-FFF2-40B4-BE49-F238E27FC236}">
                <a16:creationId xmlns:a16="http://schemas.microsoft.com/office/drawing/2014/main" id="{BCB911F1-FDA5-4041-9E0A-49537757C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07191" y="1162109"/>
            <a:ext cx="4387215" cy="779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0E4234-662E-4DD2-890F-42E8A3AD1FED}"/>
              </a:ext>
            </a:extLst>
          </p:cNvPr>
          <p:cNvSpPr txBox="1"/>
          <p:nvPr/>
        </p:nvSpPr>
        <p:spPr>
          <a:xfrm>
            <a:off x="2416628" y="238684"/>
            <a:ext cx="7968343" cy="707886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…and </a:t>
            </a:r>
            <a:r>
              <a:rPr lang="en-GB" sz="4000" dirty="0" err="1">
                <a:solidFill>
                  <a:srgbClr val="FFC000"/>
                </a:solidFill>
              </a:rPr>
              <a:t>Tivisha</a:t>
            </a:r>
            <a:r>
              <a:rPr lang="en-GB" sz="4000" dirty="0">
                <a:solidFill>
                  <a:srgbClr val="FFC000"/>
                </a:solidFill>
              </a:rPr>
              <a:t> (Y6)!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0976540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4189F2-3093-42AA-A09D-D8BC0B92D6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240" y="900852"/>
            <a:ext cx="10469119" cy="77994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A2FA9E-5674-415F-89FE-50F395DAF456}"/>
              </a:ext>
            </a:extLst>
          </p:cNvPr>
          <p:cNvSpPr txBox="1"/>
          <p:nvPr/>
        </p:nvSpPr>
        <p:spPr>
          <a:xfrm>
            <a:off x="261256" y="89397"/>
            <a:ext cx="12297747" cy="707886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This week’s winners are Michael and Clara Thorpe!</a:t>
            </a:r>
          </a:p>
        </p:txBody>
      </p:sp>
    </p:spTree>
    <p:extLst>
      <p:ext uri="{BB962C8B-B14F-4D97-AF65-F5344CB8AC3E}">
        <p14:creationId xmlns:p14="http://schemas.microsoft.com/office/powerpoint/2010/main" val="1848452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BDF845B-C0EC-41B3-A4A3-BCA78BACB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240" y="900852"/>
            <a:ext cx="10469119" cy="7799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472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113</Words>
  <Application>Microsoft Office PowerPoint</Application>
  <PresentationFormat>A3 Paper (297x420 mm)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1_Office Theme</vt:lpstr>
      <vt:lpstr>LCPS Hometask Challenge #2 Results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LCPS Hometask Challenge #2 Results</dc:title>
  <dc:creator>Jonathan Patten</dc:creator>
  <cp:lastModifiedBy>Headteacher</cp:lastModifiedBy>
  <cp:revision>1</cp:revision>
  <dcterms:created xsi:type="dcterms:W3CDTF">2020-05-22T11:46:10Z</dcterms:created>
  <dcterms:modified xsi:type="dcterms:W3CDTF">2020-05-22T14:18:18Z</dcterms:modified>
</cp:coreProperties>
</file>