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8" r:id="rId3"/>
    <p:sldId id="259" r:id="rId4"/>
    <p:sldId id="256" r:id="rId5"/>
    <p:sldId id="257" r:id="rId6"/>
    <p:sldId id="260" r:id="rId7"/>
  </p:sldIdLst>
  <p:sldSz cx="12801600" cy="9601200" type="A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52CB3A9-24D3-4676-AD9E-F5B273667500}" v="66" dt="2020-05-14T15:48:58.21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2" d="100"/>
          <a:sy n="82" d="100"/>
        </p:scale>
        <p:origin x="155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microsoft.com/office/2015/10/relationships/revisionInfo" Target="revisionInfo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DADE2-E548-4FD5-A9D9-A997AD4A7A62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B4A3B-3588-44D0-B6E2-0220A0B4C6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91103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DADE2-E548-4FD5-A9D9-A997AD4A7A62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B4A3B-3588-44D0-B6E2-0220A0B4C6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75274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DADE2-E548-4FD5-A9D9-A997AD4A7A62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B4A3B-3588-44D0-B6E2-0220A0B4C6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563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DADE2-E548-4FD5-A9D9-A997AD4A7A62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B4A3B-3588-44D0-B6E2-0220A0B4C6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65008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DADE2-E548-4FD5-A9D9-A997AD4A7A62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B4A3B-3588-44D0-B6E2-0220A0B4C6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9767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DADE2-E548-4FD5-A9D9-A997AD4A7A62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B4A3B-3588-44D0-B6E2-0220A0B4C6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97168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DADE2-E548-4FD5-A9D9-A997AD4A7A62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B4A3B-3588-44D0-B6E2-0220A0B4C6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26399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DADE2-E548-4FD5-A9D9-A997AD4A7A62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B4A3B-3588-44D0-B6E2-0220A0B4C6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03516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DADE2-E548-4FD5-A9D9-A997AD4A7A62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B4A3B-3588-44D0-B6E2-0220A0B4C6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4175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DADE2-E548-4FD5-A9D9-A997AD4A7A62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B4A3B-3588-44D0-B6E2-0220A0B4C6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5272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DADE2-E548-4FD5-A9D9-A997AD4A7A62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B4A3B-3588-44D0-B6E2-0220A0B4C6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3783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A5FAAD-2172-471B-88E0-8FCFBF72C6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00200" y="1571308"/>
            <a:ext cx="9601200" cy="3342640"/>
          </a:xfrm>
        </p:spPr>
        <p:txBody>
          <a:bodyPr anchor="b"/>
          <a:lstStyle>
            <a:lvl1pPr algn="ctr">
              <a:defRPr sz="63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9DE7522-C5A7-45C0-BF5D-7237E8AD279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2520"/>
            </a:lvl1pPr>
            <a:lvl2pPr marL="480060" indent="0" algn="ctr">
              <a:buNone/>
              <a:defRPr sz="2100"/>
            </a:lvl2pPr>
            <a:lvl3pPr marL="960120" indent="0" algn="ctr">
              <a:buNone/>
              <a:defRPr sz="1890"/>
            </a:lvl3pPr>
            <a:lvl4pPr marL="1440180" indent="0" algn="ctr">
              <a:buNone/>
              <a:defRPr sz="1680"/>
            </a:lvl4pPr>
            <a:lvl5pPr marL="1920240" indent="0" algn="ctr">
              <a:buNone/>
              <a:defRPr sz="1680"/>
            </a:lvl5pPr>
            <a:lvl6pPr marL="2400300" indent="0" algn="ctr">
              <a:buNone/>
              <a:defRPr sz="1680"/>
            </a:lvl6pPr>
            <a:lvl7pPr marL="2880360" indent="0" algn="ctr">
              <a:buNone/>
              <a:defRPr sz="1680"/>
            </a:lvl7pPr>
            <a:lvl8pPr marL="3360420" indent="0" algn="ctr">
              <a:buNone/>
              <a:defRPr sz="1680"/>
            </a:lvl8pPr>
            <a:lvl9pPr marL="3840480" indent="0" algn="ctr">
              <a:buNone/>
              <a:defRPr sz="168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726E45-90D7-4927-B617-E83ADA3E82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FCFE6-EAF7-4F51-96F6-408819738D2A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C7365A-7951-4296-B07D-6786A7FE9B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CE0BDA-BBE2-457C-A02D-F781D71564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BE734-FC93-4296-8B12-ECD4043732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85513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3B57F7-0417-4412-81F1-F7F9D36B4B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375DA1-0857-4CB5-87E0-44A005EE57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40BA44-9009-46A9-9F8B-6CB2A2E56E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FCFE6-EAF7-4F51-96F6-408819738D2A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64C2F9-7282-4A5F-9CCA-89DA6C48C6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F02152-8BB6-4A11-9811-4B5FCC5740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BE734-FC93-4296-8B12-ECD4043732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64913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94DA87-0C33-46B0-A74E-A6E48F6D46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3443" y="2393634"/>
            <a:ext cx="11041380" cy="3993832"/>
          </a:xfrm>
        </p:spPr>
        <p:txBody>
          <a:bodyPr anchor="b"/>
          <a:lstStyle>
            <a:lvl1pPr>
              <a:defRPr sz="63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6CDF7F-ADA6-4B57-874C-3005F189B2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73443" y="6425249"/>
            <a:ext cx="11041380" cy="2100262"/>
          </a:xfrm>
        </p:spPr>
        <p:txBody>
          <a:bodyPr/>
          <a:lstStyle>
            <a:lvl1pPr marL="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1pPr>
            <a:lvl2pPr marL="48006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96012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3pPr>
            <a:lvl4pPr marL="14401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19202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4003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28803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3604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88A273-3294-4A77-A4E1-E7C8E31C47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FCFE6-EAF7-4F51-96F6-408819738D2A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890436-42E3-45CF-B596-D4BE93F15A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F80490-F369-439D-846B-C39CD69E27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BE734-FC93-4296-8B12-ECD4043732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14486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DAFEDA-D3C5-4144-A4C9-0D6311F949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45ADF7-0003-4A77-AE73-B6D53E6288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512B1DD-7557-40D1-A606-5FBC8E8C54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D72279-F77F-48E3-9425-61A6FA3314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FCFE6-EAF7-4F51-96F6-408819738D2A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2B543A-2EA1-4F15-8C0F-523F4ED951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F43458-1417-4A74-A640-9A3334A352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BE734-FC93-4296-8B12-ECD4043732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06899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D1A836-E9D0-4972-BB79-DE29D70CF9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1777" y="511176"/>
            <a:ext cx="11041380" cy="18557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839E00-A419-4CAB-9C91-FEED0B752F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81778" y="2353628"/>
            <a:ext cx="5415676" cy="1153477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EB717C-F9C1-4BD1-B092-03AF745B5F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81778" y="3507105"/>
            <a:ext cx="5415676" cy="5158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D010619-9528-4E8B-BE52-DDBBD5BB3B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80810" y="2353628"/>
            <a:ext cx="5442347" cy="1153477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CF2D56B-83DA-4F14-8338-E7EBB3DBDC0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80810" y="3507105"/>
            <a:ext cx="5442347" cy="5158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83A17BC-AD82-45E5-8350-9DC6BD42F5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FCFE6-EAF7-4F51-96F6-408819738D2A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FA19264-5B31-4943-8D0D-F48E470320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6BE1F21-C06D-4D5C-B659-97B94649AB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BE734-FC93-4296-8B12-ECD4043732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72587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C9E682-57F7-48B7-92B9-633B2C35CE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990A868-8893-4FAC-9277-9F4AFAB95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FCFE6-EAF7-4F51-96F6-408819738D2A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A348422-69D5-4D9F-9441-030527DDD1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1B81F45-6192-469E-868A-083D41E142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BE734-FC93-4296-8B12-ECD4043732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00325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C203FC6-6E1A-45F4-BA4A-E166403FEB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FCFE6-EAF7-4F51-96F6-408819738D2A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F0D870C-DBC6-4E7A-9041-307C2D3DDA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E9FAE6-463A-42E2-9EF6-1A773E4003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BE734-FC93-4296-8B12-ECD4043732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53734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AB7290-F975-40C7-B8BA-3C46492C2C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8A0FE4-E9D1-49F0-907E-5D0FA34DD1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42347" y="1382396"/>
            <a:ext cx="6480810" cy="6823075"/>
          </a:xfrm>
        </p:spPr>
        <p:txBody>
          <a:bodyPr/>
          <a:lstStyle>
            <a:lvl1pPr>
              <a:defRPr sz="3360"/>
            </a:lvl1pPr>
            <a:lvl2pPr>
              <a:defRPr sz="2940"/>
            </a:lvl2pPr>
            <a:lvl3pPr>
              <a:defRPr sz="252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9283FE-E3B5-4E73-B2BB-61D5EFA275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24C12B-1579-4B28-9CED-49EAF1818A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FCFE6-EAF7-4F51-96F6-408819738D2A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C2FED2-0D40-4106-ADAE-9D938DE555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BDCB50-B7B6-4903-B3BB-48AB1172D1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BE734-FC93-4296-8B12-ECD4043732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432895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33E8C7-5476-4D23-81C6-D7011447C0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AC248BF-118C-41CD-B3B4-21F6F3028D0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442347" y="1382396"/>
            <a:ext cx="6480810" cy="6823075"/>
          </a:xfrm>
        </p:spPr>
        <p:txBody>
          <a:bodyPr/>
          <a:lstStyle>
            <a:lvl1pPr marL="0" indent="0">
              <a:buNone/>
              <a:defRPr sz="3360"/>
            </a:lvl1pPr>
            <a:lvl2pPr marL="480060" indent="0">
              <a:buNone/>
              <a:defRPr sz="2940"/>
            </a:lvl2pPr>
            <a:lvl3pPr marL="960120" indent="0">
              <a:buNone/>
              <a:defRPr sz="2520"/>
            </a:lvl3pPr>
            <a:lvl4pPr marL="1440180" indent="0">
              <a:buNone/>
              <a:defRPr sz="2100"/>
            </a:lvl4pPr>
            <a:lvl5pPr marL="1920240" indent="0">
              <a:buNone/>
              <a:defRPr sz="2100"/>
            </a:lvl5pPr>
            <a:lvl6pPr marL="2400300" indent="0">
              <a:buNone/>
              <a:defRPr sz="2100"/>
            </a:lvl6pPr>
            <a:lvl7pPr marL="2880360" indent="0">
              <a:buNone/>
              <a:defRPr sz="2100"/>
            </a:lvl7pPr>
            <a:lvl8pPr marL="3360420" indent="0">
              <a:buNone/>
              <a:defRPr sz="2100"/>
            </a:lvl8pPr>
            <a:lvl9pPr marL="3840480" indent="0">
              <a:buNone/>
              <a:defRPr sz="21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05B6A7-4754-4927-817D-7162634EA4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02A3C1-9AFA-449B-86FF-23C9DAD76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FCFE6-EAF7-4F51-96F6-408819738D2A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BD28B0-B125-4908-99CB-D5CD4C575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549E67-C69D-450E-A507-3478A00DCE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BE734-FC93-4296-8B12-ECD4043732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36835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2F8BFA-6C02-41E6-A72D-877BA49536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23075E1-5F03-4EEB-A68C-75360EDA02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D015E1-A31A-4F84-8337-06B7D05A3A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FCFE6-EAF7-4F51-96F6-408819738D2A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B50B03-8132-400F-82A5-DC6FA1B47C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43C3A3-E8A5-4E80-B52A-BE68777A18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BE734-FC93-4296-8B12-ECD4043732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974059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9C64382-8B59-479F-B2B6-E1CDB731D1E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161145" y="511175"/>
            <a:ext cx="2760345" cy="81365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8B923A2-A264-4E0F-8CAF-B27ABCBDA2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80110" y="511175"/>
            <a:ext cx="8121015" cy="813657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D6B571-0C16-4951-850B-F397955345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FCFE6-EAF7-4F51-96F6-408819738D2A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D3F1DC-CB57-4D21-9C63-399858E66B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83AA9F-6D71-480A-95E2-689FCE41B9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BE734-FC93-4296-8B12-ECD4043732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49145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2DADE2-E548-4FD5-A9D9-A997AD4A7A62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1B4A3B-3588-44D0-B6E2-0220A0B4C6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4858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617D405-EA2A-43A6-A395-3C821464B3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0110" y="511176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EAC27E-77ED-4FFE-8C0C-ED442F95BF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A1F249-476D-4141-A381-ED842B6DAD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80110" y="8898891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FCFE6-EAF7-4F51-96F6-408819738D2A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C5EF04-F39E-47F9-97FE-06EFD11C3A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240530" y="8898891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9CDCA9-123F-44F4-B2FF-F76F16F5CB4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41130" y="8898891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1BE734-FC93-4296-8B12-ECD4043732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7889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60120" rtl="0" eaLnBrk="1" latinLnBrk="0" hangingPunct="1">
        <a:lnSpc>
          <a:spcPct val="90000"/>
        </a:lnSpc>
        <a:spcBef>
          <a:spcPct val="0"/>
        </a:spcBef>
        <a:buNone/>
        <a:defRPr sz="46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0030" indent="-240030" algn="l" defTabSz="960120" rtl="0" eaLnBrk="1" latinLnBrk="0" hangingPunct="1">
        <a:lnSpc>
          <a:spcPct val="90000"/>
        </a:lnSpc>
        <a:spcBef>
          <a:spcPts val="1050"/>
        </a:spcBef>
        <a:buFont typeface="Arial" panose="020B0604020202020204" pitchFamily="34" charset="0"/>
        <a:buChar char="•"/>
        <a:defRPr sz="2940" kern="1200">
          <a:solidFill>
            <a:schemeClr val="tx1"/>
          </a:solidFill>
          <a:latin typeface="+mn-lt"/>
          <a:ea typeface="+mn-ea"/>
          <a:cs typeface="+mn-cs"/>
        </a:defRPr>
      </a:lvl1pPr>
      <a:lvl2pPr marL="7200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001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802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216027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64033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31203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6004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40805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1pPr>
      <a:lvl2pPr marL="4800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2pPr>
      <a:lvl3pPr marL="9601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192024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40030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28803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3604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38404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49CC64-4FC7-4BEE-8358-FB1CFA4955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3702" y="1860881"/>
            <a:ext cx="6915816" cy="1350468"/>
          </a:xfrm>
        </p:spPr>
        <p:txBody>
          <a:bodyPr anchor="b">
            <a:normAutofit/>
          </a:bodyPr>
          <a:lstStyle/>
          <a:p>
            <a:pPr algn="ctr"/>
            <a:r>
              <a:rPr lang="en-GB" sz="4305" dirty="0"/>
              <a:t>LCPS </a:t>
            </a:r>
            <a:r>
              <a:rPr lang="en-GB" sz="4305" dirty="0" err="1"/>
              <a:t>Hometask</a:t>
            </a:r>
            <a:r>
              <a:rPr lang="en-GB" sz="4305" dirty="0"/>
              <a:t> Challenge #1</a:t>
            </a:r>
            <a:br>
              <a:rPr lang="en-GB" sz="4305" dirty="0"/>
            </a:br>
            <a:r>
              <a:rPr lang="en-GB" sz="4305" dirty="0"/>
              <a:t>Results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FAC2B2-C80F-49AC-B08E-D69936FD16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13703" y="3760471"/>
            <a:ext cx="6915813" cy="3974690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GB" sz="2520" dirty="0"/>
              <a:t>In celebration of VE Day on Friday (8</a:t>
            </a:r>
            <a:r>
              <a:rPr lang="en-GB" sz="2520" baseline="30000" dirty="0"/>
              <a:t>th</a:t>
            </a:r>
            <a:r>
              <a:rPr lang="en-GB" sz="2520" dirty="0"/>
              <a:t> May), this week’s </a:t>
            </a:r>
            <a:r>
              <a:rPr lang="en-GB" sz="2520" dirty="0" err="1"/>
              <a:t>hometask</a:t>
            </a:r>
            <a:r>
              <a:rPr lang="en-GB" sz="2520" dirty="0"/>
              <a:t> challenge was to recreate an historical moment.</a:t>
            </a:r>
          </a:p>
          <a:p>
            <a:pPr marL="0" indent="0" algn="ctr">
              <a:buNone/>
            </a:pPr>
            <a:endParaRPr lang="en-GB" sz="2520" dirty="0"/>
          </a:p>
          <a:p>
            <a:pPr marL="0" indent="0" algn="ctr">
              <a:buNone/>
            </a:pPr>
            <a:r>
              <a:rPr lang="en-GB" sz="2520" dirty="0"/>
              <a:t>We received a plethora of magnificent recreations and we have attempted to select some of the best of a superb bunch.</a:t>
            </a:r>
          </a:p>
          <a:p>
            <a:pPr marL="0" indent="0" algn="ctr">
              <a:buNone/>
            </a:pPr>
            <a:endParaRPr lang="en-GB" sz="2520" dirty="0"/>
          </a:p>
          <a:p>
            <a:pPr marL="0" indent="0" algn="ctr">
              <a:buNone/>
            </a:pPr>
            <a:r>
              <a:rPr lang="en-GB" sz="2520" dirty="0"/>
              <a:t>Thank you for your incredible entries. The next </a:t>
            </a:r>
            <a:r>
              <a:rPr lang="en-GB" sz="2520" dirty="0" err="1"/>
              <a:t>hometask</a:t>
            </a:r>
            <a:r>
              <a:rPr lang="en-GB" sz="2520" dirty="0"/>
              <a:t> challenge will be posted onto each google classroom on Friday at 3.30pm. Best of luck!</a:t>
            </a:r>
          </a:p>
          <a:p>
            <a:pPr marL="0" indent="0" algn="ctr">
              <a:buNone/>
            </a:pPr>
            <a:endParaRPr lang="en-GB" sz="2520" dirty="0"/>
          </a:p>
        </p:txBody>
      </p:sp>
      <p:pic>
        <p:nvPicPr>
          <p:cNvPr id="2050" name="Picture 2" descr="Taskmaster | WELCOME TO TASKMASTER">
            <a:extLst>
              <a:ext uri="{FF2B5EF4-FFF2-40B4-BE49-F238E27FC236}">
                <a16:creationId xmlns:a16="http://schemas.microsoft.com/office/drawing/2014/main" id="{8D6ADF51-20A2-4F2D-9F11-26D352203B3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90" r="9753"/>
          <a:stretch/>
        </p:blipFill>
        <p:spPr bwMode="auto">
          <a:xfrm>
            <a:off x="21" y="1200160"/>
            <a:ext cx="4867350" cy="7200890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334981" y="3421023"/>
            <a:ext cx="6624828" cy="0"/>
          </a:xfrm>
          <a:prstGeom prst="line">
            <a:avLst/>
          </a:prstGeom>
          <a:ln w="19050">
            <a:solidFill>
              <a:srgbClr val="FBEF5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3074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2232B5A-309E-4466-A564-339DF98517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062" y="1180605"/>
            <a:ext cx="5698102" cy="2606882"/>
          </a:xfrm>
          <a:prstGeom prst="rect">
            <a:avLst/>
          </a:prstGeom>
        </p:spPr>
      </p:pic>
      <p:sp>
        <p:nvSpPr>
          <p:cNvPr id="28" name="Rectangle 21">
            <a:extLst>
              <a:ext uri="{FF2B5EF4-FFF2-40B4-BE49-F238E27FC236}">
                <a16:creationId xmlns:a16="http://schemas.microsoft.com/office/drawing/2014/main" id="{417CDA24-35F8-4540-8C52-3096D6D949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52794" y="0"/>
            <a:ext cx="96012" cy="96012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19ECBC6-6BAF-45FA-BB72-89F149387A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3928" y="450427"/>
            <a:ext cx="4067238" cy="4067238"/>
          </a:xfrm>
          <a:prstGeom prst="rect">
            <a:avLst/>
          </a:prstGeom>
        </p:spPr>
      </p:pic>
      <p:sp>
        <p:nvSpPr>
          <p:cNvPr id="29" name="Rectangle 23">
            <a:extLst>
              <a:ext uri="{FF2B5EF4-FFF2-40B4-BE49-F238E27FC236}">
                <a16:creationId xmlns:a16="http://schemas.microsoft.com/office/drawing/2014/main" id="{8658BFE0-4E65-4174-9C75-687C94E882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736592"/>
            <a:ext cx="6432804" cy="12801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5">
            <a:extLst>
              <a:ext uri="{FF2B5EF4-FFF2-40B4-BE49-F238E27FC236}">
                <a16:creationId xmlns:a16="http://schemas.microsoft.com/office/drawing/2014/main" id="{FA75DFED-A0C1-4A83-BE1D-0271C1826E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68796" y="4736592"/>
            <a:ext cx="6432804" cy="12801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59D049A-6A3C-472F-8AFA-0229D6FCD4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0061" y="5889426"/>
            <a:ext cx="5698102" cy="225299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1BBD479-0618-4AD3-B1CC-86E225842C4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23435" y="5157178"/>
            <a:ext cx="5368225" cy="371749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36A092F-D088-4632-AD28-71CB00D02D20}"/>
              </a:ext>
            </a:extLst>
          </p:cNvPr>
          <p:cNvSpPr txBox="1"/>
          <p:nvPr/>
        </p:nvSpPr>
        <p:spPr>
          <a:xfrm>
            <a:off x="2416628" y="4444022"/>
            <a:ext cx="7968343" cy="707886"/>
          </a:xfrm>
          <a:prstGeom prst="rect">
            <a:avLst/>
          </a:prstGeom>
          <a:solidFill>
            <a:srgbClr val="C00000">
              <a:alpha val="79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C000"/>
                </a:solidFill>
              </a:rPr>
              <a:t>Here are some close contenders!</a:t>
            </a:r>
          </a:p>
        </p:txBody>
      </p:sp>
    </p:spTree>
    <p:extLst>
      <p:ext uri="{BB962C8B-B14F-4D97-AF65-F5344CB8AC3E}">
        <p14:creationId xmlns:p14="http://schemas.microsoft.com/office/powerpoint/2010/main" val="11207141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close up of a newspaper&#10;&#10;Description automatically generated">
            <a:extLst>
              <a:ext uri="{FF2B5EF4-FFF2-40B4-BE49-F238E27FC236}">
                <a16:creationId xmlns:a16="http://schemas.microsoft.com/office/drawing/2014/main" id="{B8216CC3-A18B-412B-9B1F-EB7A21A3B5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621" y="450427"/>
            <a:ext cx="5422984" cy="4067238"/>
          </a:xfrm>
          <a:prstGeom prst="rect">
            <a:avLst/>
          </a:prstGeom>
        </p:spPr>
      </p:pic>
      <p:sp>
        <p:nvSpPr>
          <p:cNvPr id="40" name="Rectangle 39">
            <a:extLst>
              <a:ext uri="{FF2B5EF4-FFF2-40B4-BE49-F238E27FC236}">
                <a16:creationId xmlns:a16="http://schemas.microsoft.com/office/drawing/2014/main" id="{417CDA24-35F8-4540-8C52-3096D6D949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52794" y="0"/>
            <a:ext cx="96012" cy="96012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group of people posing for a photo&#10;&#10;Description automatically generated">
            <a:extLst>
              <a:ext uri="{FF2B5EF4-FFF2-40B4-BE49-F238E27FC236}">
                <a16:creationId xmlns:a16="http://schemas.microsoft.com/office/drawing/2014/main" id="{47801AFB-9AC9-416C-8165-32FB32420C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3928" y="450427"/>
            <a:ext cx="4067238" cy="4067238"/>
          </a:xfrm>
          <a:prstGeom prst="rect">
            <a:avLst/>
          </a:prstGeom>
        </p:spPr>
      </p:pic>
      <p:sp>
        <p:nvSpPr>
          <p:cNvPr id="42" name="Rectangle 41">
            <a:extLst>
              <a:ext uri="{FF2B5EF4-FFF2-40B4-BE49-F238E27FC236}">
                <a16:creationId xmlns:a16="http://schemas.microsoft.com/office/drawing/2014/main" id="{8658BFE0-4E65-4174-9C75-687C94E882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736592"/>
            <a:ext cx="6432804" cy="12801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FA75DFED-A0C1-4A83-BE1D-0271C1826E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68796" y="4736592"/>
            <a:ext cx="6432804" cy="12801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DF5F322F-6EE4-44B3-A01D-4B9FC5DF0D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0061" y="5313618"/>
            <a:ext cx="5698102" cy="3404615"/>
          </a:xfrm>
          <a:prstGeom prst="rect">
            <a:avLst/>
          </a:prstGeom>
        </p:spPr>
      </p:pic>
      <p:pic>
        <p:nvPicPr>
          <p:cNvPr id="7" name="Picture 6" descr="A person sitting on a bench&#10;&#10;Description automatically generated">
            <a:extLst>
              <a:ext uri="{FF2B5EF4-FFF2-40B4-BE49-F238E27FC236}">
                <a16:creationId xmlns:a16="http://schemas.microsoft.com/office/drawing/2014/main" id="{8CA50FD9-4C11-4E5F-A414-B2FB5528E04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5155" y="5083534"/>
            <a:ext cx="3864784" cy="386478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CBAF9DB-3A18-41E0-813F-A9AACB5B0382}"/>
              </a:ext>
            </a:extLst>
          </p:cNvPr>
          <p:cNvSpPr txBox="1"/>
          <p:nvPr/>
        </p:nvSpPr>
        <p:spPr>
          <a:xfrm>
            <a:off x="2416628" y="4444022"/>
            <a:ext cx="7968343" cy="707886"/>
          </a:xfrm>
          <a:prstGeom prst="rect">
            <a:avLst/>
          </a:prstGeom>
          <a:solidFill>
            <a:srgbClr val="C00000">
              <a:alpha val="79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C000"/>
                </a:solidFill>
              </a:rPr>
              <a:t>And a few more…</a:t>
            </a:r>
          </a:p>
        </p:txBody>
      </p:sp>
    </p:spTree>
    <p:extLst>
      <p:ext uri="{BB962C8B-B14F-4D97-AF65-F5344CB8AC3E}">
        <p14:creationId xmlns:p14="http://schemas.microsoft.com/office/powerpoint/2010/main" val="12689220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8DF4E87-97ED-4A2D-B123-B5DE9EEC21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800600"/>
            <a:ext cx="12801600" cy="480296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349918E-D370-4242-B49B-957F12EE1C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0343" y="2648"/>
            <a:ext cx="10580914" cy="479795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ECAA4A8-5BF9-4E98-B0C1-EA2A8AB44BBF}"/>
              </a:ext>
            </a:extLst>
          </p:cNvPr>
          <p:cNvSpPr txBox="1"/>
          <p:nvPr/>
        </p:nvSpPr>
        <p:spPr>
          <a:xfrm>
            <a:off x="2416628" y="4138880"/>
            <a:ext cx="7968343" cy="1323439"/>
          </a:xfrm>
          <a:prstGeom prst="rect">
            <a:avLst/>
          </a:prstGeom>
          <a:solidFill>
            <a:srgbClr val="C00000">
              <a:alpha val="79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C000"/>
                </a:solidFill>
              </a:rPr>
              <a:t>The runners up are the Crabb and Wojcik families!</a:t>
            </a:r>
          </a:p>
        </p:txBody>
      </p:sp>
    </p:spTree>
    <p:extLst>
      <p:ext uri="{BB962C8B-B14F-4D97-AF65-F5344CB8AC3E}">
        <p14:creationId xmlns:p14="http://schemas.microsoft.com/office/powerpoint/2010/main" val="39268555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801600" cy="96012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0862" y="672084"/>
            <a:ext cx="11799875" cy="825703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4D7DFE45-BE86-41C4-800B-DE2846D837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1053" y="900853"/>
            <a:ext cx="7799493" cy="779949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AE21C70-7ED9-4C28-B424-E27C418B5143}"/>
              </a:ext>
            </a:extLst>
          </p:cNvPr>
          <p:cNvSpPr txBox="1"/>
          <p:nvPr/>
        </p:nvSpPr>
        <p:spPr>
          <a:xfrm>
            <a:off x="2416627" y="24536"/>
            <a:ext cx="79683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bg1"/>
                </a:solidFill>
              </a:rPr>
              <a:t>The winner is Ellie-May in year six!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73C5814-60BF-467A-9828-0959F2C5DAB0}"/>
              </a:ext>
            </a:extLst>
          </p:cNvPr>
          <p:cNvSpPr txBox="1"/>
          <p:nvPr/>
        </p:nvSpPr>
        <p:spPr>
          <a:xfrm>
            <a:off x="0" y="8972770"/>
            <a:ext cx="12801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bg1"/>
                </a:solidFill>
              </a:rPr>
              <a:t>Ellie-May, your unwrapped air guitar should have arrived this morning!</a:t>
            </a:r>
          </a:p>
        </p:txBody>
      </p:sp>
    </p:spTree>
    <p:extLst>
      <p:ext uri="{BB962C8B-B14F-4D97-AF65-F5344CB8AC3E}">
        <p14:creationId xmlns:p14="http://schemas.microsoft.com/office/powerpoint/2010/main" val="18004057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119</Words>
  <Application>Microsoft Office PowerPoint</Application>
  <PresentationFormat>A3 Paper (297x420 mm)</PresentationFormat>
  <Paragraphs>11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1_Office Theme</vt:lpstr>
      <vt:lpstr>LCPS Hometask Challenge #1 Results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LCPS Hometask Challenge #1 Results</dc:title>
  <dc:creator>Jonathan Patten</dc:creator>
  <cp:lastModifiedBy>Headteacher</cp:lastModifiedBy>
  <cp:revision>1</cp:revision>
  <dcterms:created xsi:type="dcterms:W3CDTF">2020-05-14T15:42:25Z</dcterms:created>
  <dcterms:modified xsi:type="dcterms:W3CDTF">2020-05-15T08:14:58Z</dcterms:modified>
</cp:coreProperties>
</file>