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0" r:id="rId4"/>
    <p:sldMasterId id="2147483671" r:id="rId5"/>
  </p:sldMasterIdLst>
  <p:notesMasterIdLst>
    <p:notesMasterId r:id="rId6"/>
  </p:notesMasterIdLst>
  <p:sldIdLst>
    <p:sldId id="256" r:id="rId7"/>
    <p:sldId id="257" r:id="rId8"/>
  </p:sldIdLst>
  <p:sldSz cy="27157675" cx="19202400"/>
  <p:notesSz cx="6858000" cy="9144000"/>
  <p:embeddedFontLst>
    <p:embeddedFont>
      <p:font typeface="Candara"/>
      <p:regular r:id="rId9"/>
      <p:bold r:id="rId10"/>
      <p:italic r:id="rId11"/>
      <p:boldItalic r:id="rId1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8554">
          <p15:clr>
            <a:srgbClr val="A4A3A4"/>
          </p15:clr>
        </p15:guide>
        <p15:guide id="2" pos="60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8554" orient="horz"/>
        <p:guide pos="6048"/>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1" Type="http://schemas.openxmlformats.org/officeDocument/2006/relationships/font" Target="fonts/Candara-italic.fntdata"/><Relationship Id="rId10" Type="http://schemas.openxmlformats.org/officeDocument/2006/relationships/font" Target="fonts/Candara-bold.fntdata"/><Relationship Id="rId12" Type="http://schemas.openxmlformats.org/officeDocument/2006/relationships/font" Target="fonts/Candara-boldItalic.fntdata"/><Relationship Id="rId9" Type="http://schemas.openxmlformats.org/officeDocument/2006/relationships/font" Target="fonts/Candara-regular.fntdata"/><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2217032" y="685800"/>
            <a:ext cx="24246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8dc617b711_0_1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g8dc617b711_0_125:notes"/>
          <p:cNvSpPr/>
          <p:nvPr>
            <p:ph idx="2" type="sldImg"/>
          </p:nvPr>
        </p:nvSpPr>
        <p:spPr>
          <a:xfrm>
            <a:off x="1143148"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g8dc617b711_0_1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g8dc617b711_0_140:notes"/>
          <p:cNvSpPr/>
          <p:nvPr>
            <p:ph idx="2" type="sldImg"/>
          </p:nvPr>
        </p:nvSpPr>
        <p:spPr>
          <a:xfrm>
            <a:off x="1143148"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654588" y="3931355"/>
            <a:ext cx="17893200" cy="10838100"/>
          </a:xfrm>
          <a:prstGeom prst="rect">
            <a:avLst/>
          </a:prstGeom>
        </p:spPr>
        <p:txBody>
          <a:bodyPr anchorCtr="0" anchor="b" bIns="336650" lIns="336650" spcFirstLastPara="1" rIns="336650" wrap="square" tIns="336650">
            <a:noAutofit/>
          </a:bodyPr>
          <a:lstStyle>
            <a:lvl1pPr lvl="0" algn="ctr">
              <a:spcBef>
                <a:spcPts val="0"/>
              </a:spcBef>
              <a:spcAft>
                <a:spcPts val="0"/>
              </a:spcAft>
              <a:buSzPts val="19100"/>
              <a:buNone/>
              <a:defRPr sz="19100"/>
            </a:lvl1pPr>
            <a:lvl2pPr lvl="1" algn="ctr">
              <a:spcBef>
                <a:spcPts val="0"/>
              </a:spcBef>
              <a:spcAft>
                <a:spcPts val="0"/>
              </a:spcAft>
              <a:buSzPts val="19100"/>
              <a:buNone/>
              <a:defRPr sz="19100"/>
            </a:lvl2pPr>
            <a:lvl3pPr lvl="2" algn="ctr">
              <a:spcBef>
                <a:spcPts val="0"/>
              </a:spcBef>
              <a:spcAft>
                <a:spcPts val="0"/>
              </a:spcAft>
              <a:buSzPts val="19100"/>
              <a:buNone/>
              <a:defRPr sz="19100"/>
            </a:lvl3pPr>
            <a:lvl4pPr lvl="3" algn="ctr">
              <a:spcBef>
                <a:spcPts val="0"/>
              </a:spcBef>
              <a:spcAft>
                <a:spcPts val="0"/>
              </a:spcAft>
              <a:buSzPts val="19100"/>
              <a:buNone/>
              <a:defRPr sz="19100"/>
            </a:lvl4pPr>
            <a:lvl5pPr lvl="4" algn="ctr">
              <a:spcBef>
                <a:spcPts val="0"/>
              </a:spcBef>
              <a:spcAft>
                <a:spcPts val="0"/>
              </a:spcAft>
              <a:buSzPts val="19100"/>
              <a:buNone/>
              <a:defRPr sz="19100"/>
            </a:lvl5pPr>
            <a:lvl6pPr lvl="5" algn="ctr">
              <a:spcBef>
                <a:spcPts val="0"/>
              </a:spcBef>
              <a:spcAft>
                <a:spcPts val="0"/>
              </a:spcAft>
              <a:buSzPts val="19100"/>
              <a:buNone/>
              <a:defRPr sz="19100"/>
            </a:lvl6pPr>
            <a:lvl7pPr lvl="6" algn="ctr">
              <a:spcBef>
                <a:spcPts val="0"/>
              </a:spcBef>
              <a:spcAft>
                <a:spcPts val="0"/>
              </a:spcAft>
              <a:buSzPts val="19100"/>
              <a:buNone/>
              <a:defRPr sz="19100"/>
            </a:lvl7pPr>
            <a:lvl8pPr lvl="7" algn="ctr">
              <a:spcBef>
                <a:spcPts val="0"/>
              </a:spcBef>
              <a:spcAft>
                <a:spcPts val="0"/>
              </a:spcAft>
              <a:buSzPts val="19100"/>
              <a:buNone/>
              <a:defRPr sz="19100"/>
            </a:lvl8pPr>
            <a:lvl9pPr lvl="8" algn="ctr">
              <a:spcBef>
                <a:spcPts val="0"/>
              </a:spcBef>
              <a:spcAft>
                <a:spcPts val="0"/>
              </a:spcAft>
              <a:buSzPts val="19100"/>
              <a:buNone/>
              <a:defRPr sz="19100"/>
            </a:lvl9pPr>
          </a:lstStyle>
          <a:p/>
        </p:txBody>
      </p:sp>
      <p:sp>
        <p:nvSpPr>
          <p:cNvPr id="11" name="Google Shape;11;p2"/>
          <p:cNvSpPr txBox="1"/>
          <p:nvPr>
            <p:ph idx="1" type="subTitle"/>
          </p:nvPr>
        </p:nvSpPr>
        <p:spPr>
          <a:xfrm>
            <a:off x="654570" y="14964177"/>
            <a:ext cx="17893200" cy="4185000"/>
          </a:xfrm>
          <a:prstGeom prst="rect">
            <a:avLst/>
          </a:prstGeom>
        </p:spPr>
        <p:txBody>
          <a:bodyPr anchorCtr="0" anchor="t" bIns="336650" lIns="336650" spcFirstLastPara="1" rIns="336650" wrap="square" tIns="336650">
            <a:noAutofit/>
          </a:bodyPr>
          <a:lstStyle>
            <a:lvl1pPr lvl="0" algn="ctr">
              <a:lnSpc>
                <a:spcPct val="100000"/>
              </a:lnSpc>
              <a:spcBef>
                <a:spcPts val="0"/>
              </a:spcBef>
              <a:spcAft>
                <a:spcPts val="0"/>
              </a:spcAft>
              <a:buSzPts val="10300"/>
              <a:buNone/>
              <a:defRPr sz="10300"/>
            </a:lvl1pPr>
            <a:lvl2pPr lvl="1" algn="ctr">
              <a:lnSpc>
                <a:spcPct val="100000"/>
              </a:lnSpc>
              <a:spcBef>
                <a:spcPts val="0"/>
              </a:spcBef>
              <a:spcAft>
                <a:spcPts val="0"/>
              </a:spcAft>
              <a:buSzPts val="10300"/>
              <a:buNone/>
              <a:defRPr sz="10300"/>
            </a:lvl2pPr>
            <a:lvl3pPr lvl="2" algn="ctr">
              <a:lnSpc>
                <a:spcPct val="100000"/>
              </a:lnSpc>
              <a:spcBef>
                <a:spcPts val="0"/>
              </a:spcBef>
              <a:spcAft>
                <a:spcPts val="0"/>
              </a:spcAft>
              <a:buSzPts val="10300"/>
              <a:buNone/>
              <a:defRPr sz="10300"/>
            </a:lvl3pPr>
            <a:lvl4pPr lvl="3" algn="ctr">
              <a:lnSpc>
                <a:spcPct val="100000"/>
              </a:lnSpc>
              <a:spcBef>
                <a:spcPts val="0"/>
              </a:spcBef>
              <a:spcAft>
                <a:spcPts val="0"/>
              </a:spcAft>
              <a:buSzPts val="10300"/>
              <a:buNone/>
              <a:defRPr sz="10300"/>
            </a:lvl4pPr>
            <a:lvl5pPr lvl="4" algn="ctr">
              <a:lnSpc>
                <a:spcPct val="100000"/>
              </a:lnSpc>
              <a:spcBef>
                <a:spcPts val="0"/>
              </a:spcBef>
              <a:spcAft>
                <a:spcPts val="0"/>
              </a:spcAft>
              <a:buSzPts val="10300"/>
              <a:buNone/>
              <a:defRPr sz="10300"/>
            </a:lvl5pPr>
            <a:lvl6pPr lvl="5" algn="ctr">
              <a:lnSpc>
                <a:spcPct val="100000"/>
              </a:lnSpc>
              <a:spcBef>
                <a:spcPts val="0"/>
              </a:spcBef>
              <a:spcAft>
                <a:spcPts val="0"/>
              </a:spcAft>
              <a:buSzPts val="10300"/>
              <a:buNone/>
              <a:defRPr sz="10300"/>
            </a:lvl6pPr>
            <a:lvl7pPr lvl="6" algn="ctr">
              <a:lnSpc>
                <a:spcPct val="100000"/>
              </a:lnSpc>
              <a:spcBef>
                <a:spcPts val="0"/>
              </a:spcBef>
              <a:spcAft>
                <a:spcPts val="0"/>
              </a:spcAft>
              <a:buSzPts val="10300"/>
              <a:buNone/>
              <a:defRPr sz="10300"/>
            </a:lvl7pPr>
            <a:lvl8pPr lvl="7" algn="ctr">
              <a:lnSpc>
                <a:spcPct val="100000"/>
              </a:lnSpc>
              <a:spcBef>
                <a:spcPts val="0"/>
              </a:spcBef>
              <a:spcAft>
                <a:spcPts val="0"/>
              </a:spcAft>
              <a:buSzPts val="10300"/>
              <a:buNone/>
              <a:defRPr sz="10300"/>
            </a:lvl8pPr>
            <a:lvl9pPr lvl="8" algn="ctr">
              <a:lnSpc>
                <a:spcPct val="100000"/>
              </a:lnSpc>
              <a:spcBef>
                <a:spcPts val="0"/>
              </a:spcBef>
              <a:spcAft>
                <a:spcPts val="0"/>
              </a:spcAft>
              <a:buSzPts val="10300"/>
              <a:buNone/>
              <a:defRPr sz="10300"/>
            </a:lvl9pPr>
          </a:lstStyle>
          <a:p/>
        </p:txBody>
      </p:sp>
      <p:sp>
        <p:nvSpPr>
          <p:cNvPr id="12" name="Google Shape;12;p2"/>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654570" y="11356486"/>
            <a:ext cx="17893200" cy="4444200"/>
          </a:xfrm>
          <a:prstGeom prst="rect">
            <a:avLst/>
          </a:prstGeom>
        </p:spPr>
        <p:txBody>
          <a:bodyPr anchorCtr="0" anchor="ctr" bIns="336650" lIns="336650" spcFirstLastPara="1" rIns="336650" wrap="square" tIns="336650">
            <a:noAutofit/>
          </a:bodyPr>
          <a:lstStyle>
            <a:lvl1pPr lvl="0" algn="ctr">
              <a:spcBef>
                <a:spcPts val="0"/>
              </a:spcBef>
              <a:spcAft>
                <a:spcPts val="0"/>
              </a:spcAft>
              <a:buSzPts val="13300"/>
              <a:buNone/>
              <a:defRPr sz="13300"/>
            </a:lvl1pPr>
            <a:lvl2pPr lvl="1" algn="ctr">
              <a:spcBef>
                <a:spcPts val="0"/>
              </a:spcBef>
              <a:spcAft>
                <a:spcPts val="0"/>
              </a:spcAft>
              <a:buSzPts val="13300"/>
              <a:buNone/>
              <a:defRPr sz="13300"/>
            </a:lvl2pPr>
            <a:lvl3pPr lvl="2" algn="ctr">
              <a:spcBef>
                <a:spcPts val="0"/>
              </a:spcBef>
              <a:spcAft>
                <a:spcPts val="0"/>
              </a:spcAft>
              <a:buSzPts val="13300"/>
              <a:buNone/>
              <a:defRPr sz="13300"/>
            </a:lvl3pPr>
            <a:lvl4pPr lvl="3" algn="ctr">
              <a:spcBef>
                <a:spcPts val="0"/>
              </a:spcBef>
              <a:spcAft>
                <a:spcPts val="0"/>
              </a:spcAft>
              <a:buSzPts val="13300"/>
              <a:buNone/>
              <a:defRPr sz="13300"/>
            </a:lvl4pPr>
            <a:lvl5pPr lvl="4" algn="ctr">
              <a:spcBef>
                <a:spcPts val="0"/>
              </a:spcBef>
              <a:spcAft>
                <a:spcPts val="0"/>
              </a:spcAft>
              <a:buSzPts val="13300"/>
              <a:buNone/>
              <a:defRPr sz="13300"/>
            </a:lvl5pPr>
            <a:lvl6pPr lvl="5" algn="ctr">
              <a:spcBef>
                <a:spcPts val="0"/>
              </a:spcBef>
              <a:spcAft>
                <a:spcPts val="0"/>
              </a:spcAft>
              <a:buSzPts val="13300"/>
              <a:buNone/>
              <a:defRPr sz="13300"/>
            </a:lvl6pPr>
            <a:lvl7pPr lvl="6" algn="ctr">
              <a:spcBef>
                <a:spcPts val="0"/>
              </a:spcBef>
              <a:spcAft>
                <a:spcPts val="0"/>
              </a:spcAft>
              <a:buSzPts val="13300"/>
              <a:buNone/>
              <a:defRPr sz="13300"/>
            </a:lvl7pPr>
            <a:lvl8pPr lvl="7" algn="ctr">
              <a:spcBef>
                <a:spcPts val="0"/>
              </a:spcBef>
              <a:spcAft>
                <a:spcPts val="0"/>
              </a:spcAft>
              <a:buSzPts val="13300"/>
              <a:buNone/>
              <a:defRPr sz="13300"/>
            </a:lvl8pPr>
            <a:lvl9pPr lvl="8" algn="ctr">
              <a:spcBef>
                <a:spcPts val="0"/>
              </a:spcBef>
              <a:spcAft>
                <a:spcPts val="0"/>
              </a:spcAft>
              <a:buSzPts val="13300"/>
              <a:buNone/>
              <a:defRPr sz="13300"/>
            </a:lvl9pPr>
          </a:lstStyle>
          <a:p/>
        </p:txBody>
      </p:sp>
      <p:sp>
        <p:nvSpPr>
          <p:cNvPr id="15" name="Google Shape;15;p3"/>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654570" y="2349732"/>
            <a:ext cx="17893200" cy="3024000"/>
          </a:xfrm>
          <a:prstGeom prst="rect">
            <a:avLst/>
          </a:prstGeom>
        </p:spPr>
        <p:txBody>
          <a:bodyPr anchorCtr="0" anchor="t" bIns="336650" lIns="336650" spcFirstLastPara="1" rIns="336650" wrap="square" tIns="336650">
            <a:noAutofit/>
          </a:bodyPr>
          <a:lstStyle>
            <a:lvl1pPr lvl="0">
              <a:spcBef>
                <a:spcPts val="0"/>
              </a:spcBef>
              <a:spcAft>
                <a:spcPts val="0"/>
              </a:spcAft>
              <a:buSzPts val="10300"/>
              <a:buNone/>
              <a:defRPr/>
            </a:lvl1pPr>
            <a:lvl2pPr lvl="1">
              <a:spcBef>
                <a:spcPts val="0"/>
              </a:spcBef>
              <a:spcAft>
                <a:spcPts val="0"/>
              </a:spcAft>
              <a:buSzPts val="10300"/>
              <a:buNone/>
              <a:defRPr/>
            </a:lvl2pPr>
            <a:lvl3pPr lvl="2">
              <a:spcBef>
                <a:spcPts val="0"/>
              </a:spcBef>
              <a:spcAft>
                <a:spcPts val="0"/>
              </a:spcAft>
              <a:buSzPts val="10300"/>
              <a:buNone/>
              <a:defRPr/>
            </a:lvl3pPr>
            <a:lvl4pPr lvl="3">
              <a:spcBef>
                <a:spcPts val="0"/>
              </a:spcBef>
              <a:spcAft>
                <a:spcPts val="0"/>
              </a:spcAft>
              <a:buSzPts val="10300"/>
              <a:buNone/>
              <a:defRPr/>
            </a:lvl4pPr>
            <a:lvl5pPr lvl="4">
              <a:spcBef>
                <a:spcPts val="0"/>
              </a:spcBef>
              <a:spcAft>
                <a:spcPts val="0"/>
              </a:spcAft>
              <a:buSzPts val="10300"/>
              <a:buNone/>
              <a:defRPr/>
            </a:lvl5pPr>
            <a:lvl6pPr lvl="5">
              <a:spcBef>
                <a:spcPts val="0"/>
              </a:spcBef>
              <a:spcAft>
                <a:spcPts val="0"/>
              </a:spcAft>
              <a:buSzPts val="10300"/>
              <a:buNone/>
              <a:defRPr/>
            </a:lvl6pPr>
            <a:lvl7pPr lvl="6">
              <a:spcBef>
                <a:spcPts val="0"/>
              </a:spcBef>
              <a:spcAft>
                <a:spcPts val="0"/>
              </a:spcAft>
              <a:buSzPts val="10300"/>
              <a:buNone/>
              <a:defRPr/>
            </a:lvl7pPr>
            <a:lvl8pPr lvl="7">
              <a:spcBef>
                <a:spcPts val="0"/>
              </a:spcBef>
              <a:spcAft>
                <a:spcPts val="0"/>
              </a:spcAft>
              <a:buSzPts val="10300"/>
              <a:buNone/>
              <a:defRPr/>
            </a:lvl8pPr>
            <a:lvl9pPr lvl="8">
              <a:spcBef>
                <a:spcPts val="0"/>
              </a:spcBef>
              <a:spcAft>
                <a:spcPts val="0"/>
              </a:spcAft>
              <a:buSzPts val="10300"/>
              <a:buNone/>
              <a:defRPr/>
            </a:lvl9pPr>
          </a:lstStyle>
          <a:p/>
        </p:txBody>
      </p:sp>
      <p:sp>
        <p:nvSpPr>
          <p:cNvPr id="18" name="Google Shape;18;p4"/>
          <p:cNvSpPr txBox="1"/>
          <p:nvPr>
            <p:ph idx="1" type="body"/>
          </p:nvPr>
        </p:nvSpPr>
        <p:spPr>
          <a:xfrm>
            <a:off x="654570" y="6085067"/>
            <a:ext cx="17893200" cy="18038400"/>
          </a:xfrm>
          <a:prstGeom prst="rect">
            <a:avLst/>
          </a:prstGeom>
        </p:spPr>
        <p:txBody>
          <a:bodyPr anchorCtr="0" anchor="t" bIns="336650" lIns="336650" spcFirstLastPara="1" rIns="336650" wrap="square" tIns="336650">
            <a:noAutofit/>
          </a:bodyPr>
          <a:lstStyle>
            <a:lvl1pPr indent="-647700" lvl="0" marL="457200">
              <a:spcBef>
                <a:spcPts val="0"/>
              </a:spcBef>
              <a:spcAft>
                <a:spcPts val="0"/>
              </a:spcAft>
              <a:buSzPts val="6600"/>
              <a:buChar char="●"/>
              <a:defRPr/>
            </a:lvl1pPr>
            <a:lvl2pPr indent="-558800" lvl="1" marL="914400">
              <a:spcBef>
                <a:spcPts val="5900"/>
              </a:spcBef>
              <a:spcAft>
                <a:spcPts val="0"/>
              </a:spcAft>
              <a:buSzPts val="5200"/>
              <a:buChar char="○"/>
              <a:defRPr/>
            </a:lvl2pPr>
            <a:lvl3pPr indent="-558800" lvl="2" marL="1371600">
              <a:spcBef>
                <a:spcPts val="5900"/>
              </a:spcBef>
              <a:spcAft>
                <a:spcPts val="0"/>
              </a:spcAft>
              <a:buSzPts val="5200"/>
              <a:buChar char="■"/>
              <a:defRPr/>
            </a:lvl3pPr>
            <a:lvl4pPr indent="-558800" lvl="3" marL="1828800">
              <a:spcBef>
                <a:spcPts val="5900"/>
              </a:spcBef>
              <a:spcAft>
                <a:spcPts val="0"/>
              </a:spcAft>
              <a:buSzPts val="5200"/>
              <a:buChar char="●"/>
              <a:defRPr/>
            </a:lvl4pPr>
            <a:lvl5pPr indent="-558800" lvl="4" marL="2286000">
              <a:spcBef>
                <a:spcPts val="5900"/>
              </a:spcBef>
              <a:spcAft>
                <a:spcPts val="0"/>
              </a:spcAft>
              <a:buSzPts val="5200"/>
              <a:buChar char="○"/>
              <a:defRPr/>
            </a:lvl5pPr>
            <a:lvl6pPr indent="-558800" lvl="5" marL="2743200">
              <a:spcBef>
                <a:spcPts val="5900"/>
              </a:spcBef>
              <a:spcAft>
                <a:spcPts val="0"/>
              </a:spcAft>
              <a:buSzPts val="5200"/>
              <a:buChar char="■"/>
              <a:defRPr/>
            </a:lvl6pPr>
            <a:lvl7pPr indent="-558800" lvl="6" marL="3200400">
              <a:spcBef>
                <a:spcPts val="5900"/>
              </a:spcBef>
              <a:spcAft>
                <a:spcPts val="0"/>
              </a:spcAft>
              <a:buSzPts val="5200"/>
              <a:buChar char="●"/>
              <a:defRPr/>
            </a:lvl7pPr>
            <a:lvl8pPr indent="-558800" lvl="7" marL="3657600">
              <a:spcBef>
                <a:spcPts val="5900"/>
              </a:spcBef>
              <a:spcAft>
                <a:spcPts val="0"/>
              </a:spcAft>
              <a:buSzPts val="5200"/>
              <a:buChar char="○"/>
              <a:defRPr/>
            </a:lvl8pPr>
            <a:lvl9pPr indent="-558800" lvl="8" marL="4114800">
              <a:spcBef>
                <a:spcPts val="5900"/>
              </a:spcBef>
              <a:spcAft>
                <a:spcPts val="5900"/>
              </a:spcAft>
              <a:buSzPts val="5200"/>
              <a:buChar char="■"/>
              <a:defRPr/>
            </a:lvl9pPr>
          </a:lstStyle>
          <a:p/>
        </p:txBody>
      </p:sp>
      <p:sp>
        <p:nvSpPr>
          <p:cNvPr id="19" name="Google Shape;19;p4"/>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654570" y="2349732"/>
            <a:ext cx="17893200" cy="3024000"/>
          </a:xfrm>
          <a:prstGeom prst="rect">
            <a:avLst/>
          </a:prstGeom>
        </p:spPr>
        <p:txBody>
          <a:bodyPr anchorCtr="0" anchor="t" bIns="336650" lIns="336650" spcFirstLastPara="1" rIns="336650" wrap="square" tIns="336650">
            <a:noAutofit/>
          </a:bodyPr>
          <a:lstStyle>
            <a:lvl1pPr lvl="0">
              <a:spcBef>
                <a:spcPts val="0"/>
              </a:spcBef>
              <a:spcAft>
                <a:spcPts val="0"/>
              </a:spcAft>
              <a:buSzPts val="10300"/>
              <a:buNone/>
              <a:defRPr/>
            </a:lvl1pPr>
            <a:lvl2pPr lvl="1">
              <a:spcBef>
                <a:spcPts val="0"/>
              </a:spcBef>
              <a:spcAft>
                <a:spcPts val="0"/>
              </a:spcAft>
              <a:buSzPts val="10300"/>
              <a:buNone/>
              <a:defRPr/>
            </a:lvl2pPr>
            <a:lvl3pPr lvl="2">
              <a:spcBef>
                <a:spcPts val="0"/>
              </a:spcBef>
              <a:spcAft>
                <a:spcPts val="0"/>
              </a:spcAft>
              <a:buSzPts val="10300"/>
              <a:buNone/>
              <a:defRPr/>
            </a:lvl3pPr>
            <a:lvl4pPr lvl="3">
              <a:spcBef>
                <a:spcPts val="0"/>
              </a:spcBef>
              <a:spcAft>
                <a:spcPts val="0"/>
              </a:spcAft>
              <a:buSzPts val="10300"/>
              <a:buNone/>
              <a:defRPr/>
            </a:lvl4pPr>
            <a:lvl5pPr lvl="4">
              <a:spcBef>
                <a:spcPts val="0"/>
              </a:spcBef>
              <a:spcAft>
                <a:spcPts val="0"/>
              </a:spcAft>
              <a:buSzPts val="10300"/>
              <a:buNone/>
              <a:defRPr/>
            </a:lvl5pPr>
            <a:lvl6pPr lvl="5">
              <a:spcBef>
                <a:spcPts val="0"/>
              </a:spcBef>
              <a:spcAft>
                <a:spcPts val="0"/>
              </a:spcAft>
              <a:buSzPts val="10300"/>
              <a:buNone/>
              <a:defRPr/>
            </a:lvl6pPr>
            <a:lvl7pPr lvl="6">
              <a:spcBef>
                <a:spcPts val="0"/>
              </a:spcBef>
              <a:spcAft>
                <a:spcPts val="0"/>
              </a:spcAft>
              <a:buSzPts val="10300"/>
              <a:buNone/>
              <a:defRPr/>
            </a:lvl7pPr>
            <a:lvl8pPr lvl="7">
              <a:spcBef>
                <a:spcPts val="0"/>
              </a:spcBef>
              <a:spcAft>
                <a:spcPts val="0"/>
              </a:spcAft>
              <a:buSzPts val="10300"/>
              <a:buNone/>
              <a:defRPr/>
            </a:lvl8pPr>
            <a:lvl9pPr lvl="8">
              <a:spcBef>
                <a:spcPts val="0"/>
              </a:spcBef>
              <a:spcAft>
                <a:spcPts val="0"/>
              </a:spcAft>
              <a:buSzPts val="10300"/>
              <a:buNone/>
              <a:defRPr/>
            </a:lvl9pPr>
          </a:lstStyle>
          <a:p/>
        </p:txBody>
      </p:sp>
      <p:sp>
        <p:nvSpPr>
          <p:cNvPr id="22" name="Google Shape;22;p5"/>
          <p:cNvSpPr txBox="1"/>
          <p:nvPr>
            <p:ph idx="1" type="body"/>
          </p:nvPr>
        </p:nvSpPr>
        <p:spPr>
          <a:xfrm>
            <a:off x="654570" y="6085067"/>
            <a:ext cx="8399700" cy="18038400"/>
          </a:xfrm>
          <a:prstGeom prst="rect">
            <a:avLst/>
          </a:prstGeom>
        </p:spPr>
        <p:txBody>
          <a:bodyPr anchorCtr="0" anchor="t" bIns="336650" lIns="336650" spcFirstLastPara="1" rIns="336650" wrap="square" tIns="336650">
            <a:noAutofit/>
          </a:bodyPr>
          <a:lstStyle>
            <a:lvl1pPr indent="-558800" lvl="0" marL="457200">
              <a:spcBef>
                <a:spcPts val="0"/>
              </a:spcBef>
              <a:spcAft>
                <a:spcPts val="0"/>
              </a:spcAft>
              <a:buSzPts val="5200"/>
              <a:buChar char="●"/>
              <a:defRPr sz="5200"/>
            </a:lvl1pPr>
            <a:lvl2pPr indent="-508000" lvl="1" marL="914400">
              <a:spcBef>
                <a:spcPts val="5900"/>
              </a:spcBef>
              <a:spcAft>
                <a:spcPts val="0"/>
              </a:spcAft>
              <a:buSzPts val="4400"/>
              <a:buChar char="○"/>
              <a:defRPr sz="4400"/>
            </a:lvl2pPr>
            <a:lvl3pPr indent="-508000" lvl="2" marL="1371600">
              <a:spcBef>
                <a:spcPts val="5900"/>
              </a:spcBef>
              <a:spcAft>
                <a:spcPts val="0"/>
              </a:spcAft>
              <a:buSzPts val="4400"/>
              <a:buChar char="■"/>
              <a:defRPr sz="4400"/>
            </a:lvl3pPr>
            <a:lvl4pPr indent="-508000" lvl="3" marL="1828800">
              <a:spcBef>
                <a:spcPts val="5900"/>
              </a:spcBef>
              <a:spcAft>
                <a:spcPts val="0"/>
              </a:spcAft>
              <a:buSzPts val="4400"/>
              <a:buChar char="●"/>
              <a:defRPr sz="4400"/>
            </a:lvl4pPr>
            <a:lvl5pPr indent="-508000" lvl="4" marL="2286000">
              <a:spcBef>
                <a:spcPts val="5900"/>
              </a:spcBef>
              <a:spcAft>
                <a:spcPts val="0"/>
              </a:spcAft>
              <a:buSzPts val="4400"/>
              <a:buChar char="○"/>
              <a:defRPr sz="4400"/>
            </a:lvl5pPr>
            <a:lvl6pPr indent="-508000" lvl="5" marL="2743200">
              <a:spcBef>
                <a:spcPts val="5900"/>
              </a:spcBef>
              <a:spcAft>
                <a:spcPts val="0"/>
              </a:spcAft>
              <a:buSzPts val="4400"/>
              <a:buChar char="■"/>
              <a:defRPr sz="4400"/>
            </a:lvl6pPr>
            <a:lvl7pPr indent="-508000" lvl="6" marL="3200400">
              <a:spcBef>
                <a:spcPts val="5900"/>
              </a:spcBef>
              <a:spcAft>
                <a:spcPts val="0"/>
              </a:spcAft>
              <a:buSzPts val="4400"/>
              <a:buChar char="●"/>
              <a:defRPr sz="4400"/>
            </a:lvl7pPr>
            <a:lvl8pPr indent="-508000" lvl="7" marL="3657600">
              <a:spcBef>
                <a:spcPts val="5900"/>
              </a:spcBef>
              <a:spcAft>
                <a:spcPts val="0"/>
              </a:spcAft>
              <a:buSzPts val="4400"/>
              <a:buChar char="○"/>
              <a:defRPr sz="4400"/>
            </a:lvl8pPr>
            <a:lvl9pPr indent="-508000" lvl="8" marL="4114800">
              <a:spcBef>
                <a:spcPts val="5900"/>
              </a:spcBef>
              <a:spcAft>
                <a:spcPts val="5900"/>
              </a:spcAft>
              <a:buSzPts val="4400"/>
              <a:buChar char="■"/>
              <a:defRPr sz="4400"/>
            </a:lvl9pPr>
          </a:lstStyle>
          <a:p/>
        </p:txBody>
      </p:sp>
      <p:sp>
        <p:nvSpPr>
          <p:cNvPr id="23" name="Google Shape;23;p5"/>
          <p:cNvSpPr txBox="1"/>
          <p:nvPr>
            <p:ph idx="2" type="body"/>
          </p:nvPr>
        </p:nvSpPr>
        <p:spPr>
          <a:xfrm>
            <a:off x="10148040" y="6085067"/>
            <a:ext cx="8399700" cy="18038400"/>
          </a:xfrm>
          <a:prstGeom prst="rect">
            <a:avLst/>
          </a:prstGeom>
        </p:spPr>
        <p:txBody>
          <a:bodyPr anchorCtr="0" anchor="t" bIns="336650" lIns="336650" spcFirstLastPara="1" rIns="336650" wrap="square" tIns="336650">
            <a:noAutofit/>
          </a:bodyPr>
          <a:lstStyle>
            <a:lvl1pPr indent="-558800" lvl="0" marL="457200">
              <a:spcBef>
                <a:spcPts val="0"/>
              </a:spcBef>
              <a:spcAft>
                <a:spcPts val="0"/>
              </a:spcAft>
              <a:buSzPts val="5200"/>
              <a:buChar char="●"/>
              <a:defRPr sz="5200"/>
            </a:lvl1pPr>
            <a:lvl2pPr indent="-508000" lvl="1" marL="914400">
              <a:spcBef>
                <a:spcPts val="5900"/>
              </a:spcBef>
              <a:spcAft>
                <a:spcPts val="0"/>
              </a:spcAft>
              <a:buSzPts val="4400"/>
              <a:buChar char="○"/>
              <a:defRPr sz="4400"/>
            </a:lvl2pPr>
            <a:lvl3pPr indent="-508000" lvl="2" marL="1371600">
              <a:spcBef>
                <a:spcPts val="5900"/>
              </a:spcBef>
              <a:spcAft>
                <a:spcPts val="0"/>
              </a:spcAft>
              <a:buSzPts val="4400"/>
              <a:buChar char="■"/>
              <a:defRPr sz="4400"/>
            </a:lvl3pPr>
            <a:lvl4pPr indent="-508000" lvl="3" marL="1828800">
              <a:spcBef>
                <a:spcPts val="5900"/>
              </a:spcBef>
              <a:spcAft>
                <a:spcPts val="0"/>
              </a:spcAft>
              <a:buSzPts val="4400"/>
              <a:buChar char="●"/>
              <a:defRPr sz="4400"/>
            </a:lvl4pPr>
            <a:lvl5pPr indent="-508000" lvl="4" marL="2286000">
              <a:spcBef>
                <a:spcPts val="5900"/>
              </a:spcBef>
              <a:spcAft>
                <a:spcPts val="0"/>
              </a:spcAft>
              <a:buSzPts val="4400"/>
              <a:buChar char="○"/>
              <a:defRPr sz="4400"/>
            </a:lvl5pPr>
            <a:lvl6pPr indent="-508000" lvl="5" marL="2743200">
              <a:spcBef>
                <a:spcPts val="5900"/>
              </a:spcBef>
              <a:spcAft>
                <a:spcPts val="0"/>
              </a:spcAft>
              <a:buSzPts val="4400"/>
              <a:buChar char="■"/>
              <a:defRPr sz="4400"/>
            </a:lvl6pPr>
            <a:lvl7pPr indent="-508000" lvl="6" marL="3200400">
              <a:spcBef>
                <a:spcPts val="5900"/>
              </a:spcBef>
              <a:spcAft>
                <a:spcPts val="0"/>
              </a:spcAft>
              <a:buSzPts val="4400"/>
              <a:buChar char="●"/>
              <a:defRPr sz="4400"/>
            </a:lvl7pPr>
            <a:lvl8pPr indent="-508000" lvl="7" marL="3657600">
              <a:spcBef>
                <a:spcPts val="5900"/>
              </a:spcBef>
              <a:spcAft>
                <a:spcPts val="0"/>
              </a:spcAft>
              <a:buSzPts val="4400"/>
              <a:buChar char="○"/>
              <a:defRPr sz="4400"/>
            </a:lvl8pPr>
            <a:lvl9pPr indent="-508000" lvl="8" marL="4114800">
              <a:spcBef>
                <a:spcPts val="5900"/>
              </a:spcBef>
              <a:spcAft>
                <a:spcPts val="5900"/>
              </a:spcAft>
              <a:buSzPts val="4400"/>
              <a:buChar char="■"/>
              <a:defRPr sz="4400"/>
            </a:lvl9pPr>
          </a:lstStyle>
          <a:p/>
        </p:txBody>
      </p:sp>
      <p:sp>
        <p:nvSpPr>
          <p:cNvPr id="24" name="Google Shape;24;p5"/>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654570" y="2349732"/>
            <a:ext cx="17893200" cy="3024000"/>
          </a:xfrm>
          <a:prstGeom prst="rect">
            <a:avLst/>
          </a:prstGeom>
        </p:spPr>
        <p:txBody>
          <a:bodyPr anchorCtr="0" anchor="t" bIns="336650" lIns="336650" spcFirstLastPara="1" rIns="336650" wrap="square" tIns="336650">
            <a:noAutofit/>
          </a:bodyPr>
          <a:lstStyle>
            <a:lvl1pPr lvl="0">
              <a:spcBef>
                <a:spcPts val="0"/>
              </a:spcBef>
              <a:spcAft>
                <a:spcPts val="0"/>
              </a:spcAft>
              <a:buSzPts val="10300"/>
              <a:buNone/>
              <a:defRPr/>
            </a:lvl1pPr>
            <a:lvl2pPr lvl="1">
              <a:spcBef>
                <a:spcPts val="0"/>
              </a:spcBef>
              <a:spcAft>
                <a:spcPts val="0"/>
              </a:spcAft>
              <a:buSzPts val="10300"/>
              <a:buNone/>
              <a:defRPr/>
            </a:lvl2pPr>
            <a:lvl3pPr lvl="2">
              <a:spcBef>
                <a:spcPts val="0"/>
              </a:spcBef>
              <a:spcAft>
                <a:spcPts val="0"/>
              </a:spcAft>
              <a:buSzPts val="10300"/>
              <a:buNone/>
              <a:defRPr/>
            </a:lvl3pPr>
            <a:lvl4pPr lvl="3">
              <a:spcBef>
                <a:spcPts val="0"/>
              </a:spcBef>
              <a:spcAft>
                <a:spcPts val="0"/>
              </a:spcAft>
              <a:buSzPts val="10300"/>
              <a:buNone/>
              <a:defRPr/>
            </a:lvl4pPr>
            <a:lvl5pPr lvl="4">
              <a:spcBef>
                <a:spcPts val="0"/>
              </a:spcBef>
              <a:spcAft>
                <a:spcPts val="0"/>
              </a:spcAft>
              <a:buSzPts val="10300"/>
              <a:buNone/>
              <a:defRPr/>
            </a:lvl5pPr>
            <a:lvl6pPr lvl="5">
              <a:spcBef>
                <a:spcPts val="0"/>
              </a:spcBef>
              <a:spcAft>
                <a:spcPts val="0"/>
              </a:spcAft>
              <a:buSzPts val="10300"/>
              <a:buNone/>
              <a:defRPr/>
            </a:lvl6pPr>
            <a:lvl7pPr lvl="6">
              <a:spcBef>
                <a:spcPts val="0"/>
              </a:spcBef>
              <a:spcAft>
                <a:spcPts val="0"/>
              </a:spcAft>
              <a:buSzPts val="10300"/>
              <a:buNone/>
              <a:defRPr/>
            </a:lvl7pPr>
            <a:lvl8pPr lvl="7">
              <a:spcBef>
                <a:spcPts val="0"/>
              </a:spcBef>
              <a:spcAft>
                <a:spcPts val="0"/>
              </a:spcAft>
              <a:buSzPts val="10300"/>
              <a:buNone/>
              <a:defRPr/>
            </a:lvl8pPr>
            <a:lvl9pPr lvl="8">
              <a:spcBef>
                <a:spcPts val="0"/>
              </a:spcBef>
              <a:spcAft>
                <a:spcPts val="0"/>
              </a:spcAft>
              <a:buSzPts val="10300"/>
              <a:buNone/>
              <a:defRPr/>
            </a:lvl9pPr>
          </a:lstStyle>
          <a:p/>
        </p:txBody>
      </p:sp>
      <p:sp>
        <p:nvSpPr>
          <p:cNvPr id="27" name="Google Shape;27;p6"/>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654570" y="2933567"/>
            <a:ext cx="5896500" cy="3990000"/>
          </a:xfrm>
          <a:prstGeom prst="rect">
            <a:avLst/>
          </a:prstGeom>
        </p:spPr>
        <p:txBody>
          <a:bodyPr anchorCtr="0" anchor="b" bIns="336650" lIns="336650" spcFirstLastPara="1" rIns="336650" wrap="square" tIns="336650">
            <a:noAutofit/>
          </a:bodyPr>
          <a:lstStyle>
            <a:lvl1pPr lvl="0">
              <a:spcBef>
                <a:spcPts val="0"/>
              </a:spcBef>
              <a:spcAft>
                <a:spcPts val="0"/>
              </a:spcAft>
              <a:buSzPts val="8800"/>
              <a:buNone/>
              <a:defRPr sz="8800"/>
            </a:lvl1pPr>
            <a:lvl2pPr lvl="1">
              <a:spcBef>
                <a:spcPts val="0"/>
              </a:spcBef>
              <a:spcAft>
                <a:spcPts val="0"/>
              </a:spcAft>
              <a:buSzPts val="8800"/>
              <a:buNone/>
              <a:defRPr sz="8800"/>
            </a:lvl2pPr>
            <a:lvl3pPr lvl="2">
              <a:spcBef>
                <a:spcPts val="0"/>
              </a:spcBef>
              <a:spcAft>
                <a:spcPts val="0"/>
              </a:spcAft>
              <a:buSzPts val="8800"/>
              <a:buNone/>
              <a:defRPr sz="8800"/>
            </a:lvl3pPr>
            <a:lvl4pPr lvl="3">
              <a:spcBef>
                <a:spcPts val="0"/>
              </a:spcBef>
              <a:spcAft>
                <a:spcPts val="0"/>
              </a:spcAft>
              <a:buSzPts val="8800"/>
              <a:buNone/>
              <a:defRPr sz="8800"/>
            </a:lvl4pPr>
            <a:lvl5pPr lvl="4">
              <a:spcBef>
                <a:spcPts val="0"/>
              </a:spcBef>
              <a:spcAft>
                <a:spcPts val="0"/>
              </a:spcAft>
              <a:buSzPts val="8800"/>
              <a:buNone/>
              <a:defRPr sz="8800"/>
            </a:lvl5pPr>
            <a:lvl6pPr lvl="5">
              <a:spcBef>
                <a:spcPts val="0"/>
              </a:spcBef>
              <a:spcAft>
                <a:spcPts val="0"/>
              </a:spcAft>
              <a:buSzPts val="8800"/>
              <a:buNone/>
              <a:defRPr sz="8800"/>
            </a:lvl6pPr>
            <a:lvl7pPr lvl="6">
              <a:spcBef>
                <a:spcPts val="0"/>
              </a:spcBef>
              <a:spcAft>
                <a:spcPts val="0"/>
              </a:spcAft>
              <a:buSzPts val="8800"/>
              <a:buNone/>
              <a:defRPr sz="8800"/>
            </a:lvl7pPr>
            <a:lvl8pPr lvl="7">
              <a:spcBef>
                <a:spcPts val="0"/>
              </a:spcBef>
              <a:spcAft>
                <a:spcPts val="0"/>
              </a:spcAft>
              <a:buSzPts val="8800"/>
              <a:buNone/>
              <a:defRPr sz="8800"/>
            </a:lvl8pPr>
            <a:lvl9pPr lvl="8">
              <a:spcBef>
                <a:spcPts val="0"/>
              </a:spcBef>
              <a:spcAft>
                <a:spcPts val="0"/>
              </a:spcAft>
              <a:buSzPts val="8800"/>
              <a:buNone/>
              <a:defRPr sz="8800"/>
            </a:lvl9pPr>
          </a:lstStyle>
          <a:p/>
        </p:txBody>
      </p:sp>
      <p:sp>
        <p:nvSpPr>
          <p:cNvPr id="30" name="Google Shape;30;p7"/>
          <p:cNvSpPr txBox="1"/>
          <p:nvPr>
            <p:ph idx="1" type="body"/>
          </p:nvPr>
        </p:nvSpPr>
        <p:spPr>
          <a:xfrm>
            <a:off x="654570" y="7337087"/>
            <a:ext cx="5896500" cy="16787400"/>
          </a:xfrm>
          <a:prstGeom prst="rect">
            <a:avLst/>
          </a:prstGeom>
        </p:spPr>
        <p:txBody>
          <a:bodyPr anchorCtr="0" anchor="t" bIns="336650" lIns="336650" spcFirstLastPara="1" rIns="336650" wrap="square" tIns="336650">
            <a:noAutofit/>
          </a:bodyPr>
          <a:lstStyle>
            <a:lvl1pPr indent="-508000" lvl="0" marL="457200">
              <a:spcBef>
                <a:spcPts val="0"/>
              </a:spcBef>
              <a:spcAft>
                <a:spcPts val="0"/>
              </a:spcAft>
              <a:buSzPts val="4400"/>
              <a:buChar char="●"/>
              <a:defRPr sz="4400"/>
            </a:lvl1pPr>
            <a:lvl2pPr indent="-508000" lvl="1" marL="914400">
              <a:spcBef>
                <a:spcPts val="5900"/>
              </a:spcBef>
              <a:spcAft>
                <a:spcPts val="0"/>
              </a:spcAft>
              <a:buSzPts val="4400"/>
              <a:buChar char="○"/>
              <a:defRPr sz="4400"/>
            </a:lvl2pPr>
            <a:lvl3pPr indent="-508000" lvl="2" marL="1371600">
              <a:spcBef>
                <a:spcPts val="5900"/>
              </a:spcBef>
              <a:spcAft>
                <a:spcPts val="0"/>
              </a:spcAft>
              <a:buSzPts val="4400"/>
              <a:buChar char="■"/>
              <a:defRPr sz="4400"/>
            </a:lvl3pPr>
            <a:lvl4pPr indent="-508000" lvl="3" marL="1828800">
              <a:spcBef>
                <a:spcPts val="5900"/>
              </a:spcBef>
              <a:spcAft>
                <a:spcPts val="0"/>
              </a:spcAft>
              <a:buSzPts val="4400"/>
              <a:buChar char="●"/>
              <a:defRPr sz="4400"/>
            </a:lvl4pPr>
            <a:lvl5pPr indent="-508000" lvl="4" marL="2286000">
              <a:spcBef>
                <a:spcPts val="5900"/>
              </a:spcBef>
              <a:spcAft>
                <a:spcPts val="0"/>
              </a:spcAft>
              <a:buSzPts val="4400"/>
              <a:buChar char="○"/>
              <a:defRPr sz="4400"/>
            </a:lvl5pPr>
            <a:lvl6pPr indent="-508000" lvl="5" marL="2743200">
              <a:spcBef>
                <a:spcPts val="5900"/>
              </a:spcBef>
              <a:spcAft>
                <a:spcPts val="0"/>
              </a:spcAft>
              <a:buSzPts val="4400"/>
              <a:buChar char="■"/>
              <a:defRPr sz="4400"/>
            </a:lvl6pPr>
            <a:lvl7pPr indent="-508000" lvl="6" marL="3200400">
              <a:spcBef>
                <a:spcPts val="5900"/>
              </a:spcBef>
              <a:spcAft>
                <a:spcPts val="0"/>
              </a:spcAft>
              <a:buSzPts val="4400"/>
              <a:buChar char="●"/>
              <a:defRPr sz="4400"/>
            </a:lvl7pPr>
            <a:lvl8pPr indent="-508000" lvl="7" marL="3657600">
              <a:spcBef>
                <a:spcPts val="5900"/>
              </a:spcBef>
              <a:spcAft>
                <a:spcPts val="0"/>
              </a:spcAft>
              <a:buSzPts val="4400"/>
              <a:buChar char="○"/>
              <a:defRPr sz="4400"/>
            </a:lvl8pPr>
            <a:lvl9pPr indent="-508000" lvl="8" marL="4114800">
              <a:spcBef>
                <a:spcPts val="5900"/>
              </a:spcBef>
              <a:spcAft>
                <a:spcPts val="5900"/>
              </a:spcAft>
              <a:buSzPts val="4400"/>
              <a:buChar char="■"/>
              <a:defRPr sz="4400"/>
            </a:lvl9pPr>
          </a:lstStyle>
          <a:p/>
        </p:txBody>
      </p:sp>
      <p:sp>
        <p:nvSpPr>
          <p:cNvPr id="31" name="Google Shape;31;p7"/>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1029525" y="2376792"/>
            <a:ext cx="13373100" cy="21599700"/>
          </a:xfrm>
          <a:prstGeom prst="rect">
            <a:avLst/>
          </a:prstGeom>
        </p:spPr>
        <p:txBody>
          <a:bodyPr anchorCtr="0" anchor="ctr" bIns="336650" lIns="336650" spcFirstLastPara="1" rIns="336650" wrap="square" tIns="336650">
            <a:noAutofit/>
          </a:bodyPr>
          <a:lstStyle>
            <a:lvl1pPr lvl="0">
              <a:spcBef>
                <a:spcPts val="0"/>
              </a:spcBef>
              <a:spcAft>
                <a:spcPts val="0"/>
              </a:spcAft>
              <a:buSzPts val="17700"/>
              <a:buNone/>
              <a:defRPr sz="17700"/>
            </a:lvl1pPr>
            <a:lvl2pPr lvl="1">
              <a:spcBef>
                <a:spcPts val="0"/>
              </a:spcBef>
              <a:spcAft>
                <a:spcPts val="0"/>
              </a:spcAft>
              <a:buSzPts val="17700"/>
              <a:buNone/>
              <a:defRPr sz="17700"/>
            </a:lvl2pPr>
            <a:lvl3pPr lvl="2">
              <a:spcBef>
                <a:spcPts val="0"/>
              </a:spcBef>
              <a:spcAft>
                <a:spcPts val="0"/>
              </a:spcAft>
              <a:buSzPts val="17700"/>
              <a:buNone/>
              <a:defRPr sz="17700"/>
            </a:lvl3pPr>
            <a:lvl4pPr lvl="3">
              <a:spcBef>
                <a:spcPts val="0"/>
              </a:spcBef>
              <a:spcAft>
                <a:spcPts val="0"/>
              </a:spcAft>
              <a:buSzPts val="17700"/>
              <a:buNone/>
              <a:defRPr sz="17700"/>
            </a:lvl4pPr>
            <a:lvl5pPr lvl="4">
              <a:spcBef>
                <a:spcPts val="0"/>
              </a:spcBef>
              <a:spcAft>
                <a:spcPts val="0"/>
              </a:spcAft>
              <a:buSzPts val="17700"/>
              <a:buNone/>
              <a:defRPr sz="17700"/>
            </a:lvl5pPr>
            <a:lvl6pPr lvl="5">
              <a:spcBef>
                <a:spcPts val="0"/>
              </a:spcBef>
              <a:spcAft>
                <a:spcPts val="0"/>
              </a:spcAft>
              <a:buSzPts val="17700"/>
              <a:buNone/>
              <a:defRPr sz="17700"/>
            </a:lvl6pPr>
            <a:lvl7pPr lvl="6">
              <a:spcBef>
                <a:spcPts val="0"/>
              </a:spcBef>
              <a:spcAft>
                <a:spcPts val="0"/>
              </a:spcAft>
              <a:buSzPts val="17700"/>
              <a:buNone/>
              <a:defRPr sz="17700"/>
            </a:lvl7pPr>
            <a:lvl8pPr lvl="7">
              <a:spcBef>
                <a:spcPts val="0"/>
              </a:spcBef>
              <a:spcAft>
                <a:spcPts val="0"/>
              </a:spcAft>
              <a:buSzPts val="17700"/>
              <a:buNone/>
              <a:defRPr sz="17700"/>
            </a:lvl8pPr>
            <a:lvl9pPr lvl="8">
              <a:spcBef>
                <a:spcPts val="0"/>
              </a:spcBef>
              <a:spcAft>
                <a:spcPts val="0"/>
              </a:spcAft>
              <a:buSzPts val="17700"/>
              <a:buNone/>
              <a:defRPr sz="17700"/>
            </a:lvl9pPr>
          </a:lstStyle>
          <a:p/>
        </p:txBody>
      </p:sp>
      <p:sp>
        <p:nvSpPr>
          <p:cNvPr id="34" name="Google Shape;34;p8"/>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9601200" y="-660"/>
            <a:ext cx="9601500" cy="27157800"/>
          </a:xfrm>
          <a:prstGeom prst="rect">
            <a:avLst/>
          </a:prstGeom>
          <a:solidFill>
            <a:schemeClr val="lt2"/>
          </a:solidFill>
          <a:ln>
            <a:noFill/>
          </a:ln>
        </p:spPr>
        <p:txBody>
          <a:bodyPr anchorCtr="0" anchor="ctr" bIns="336650" lIns="336650" spcFirstLastPara="1" rIns="336650" wrap="square" tIns="336650">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557550" y="6511163"/>
            <a:ext cx="8495400" cy="7826400"/>
          </a:xfrm>
          <a:prstGeom prst="rect">
            <a:avLst/>
          </a:prstGeom>
        </p:spPr>
        <p:txBody>
          <a:bodyPr anchorCtr="0" anchor="b" bIns="336650" lIns="336650" spcFirstLastPara="1" rIns="336650" wrap="square" tIns="336650">
            <a:noAutofit/>
          </a:bodyPr>
          <a:lstStyle>
            <a:lvl1pPr lvl="0" algn="ctr">
              <a:spcBef>
                <a:spcPts val="0"/>
              </a:spcBef>
              <a:spcAft>
                <a:spcPts val="0"/>
              </a:spcAft>
              <a:buSzPts val="15500"/>
              <a:buNone/>
              <a:defRPr sz="15500"/>
            </a:lvl1pPr>
            <a:lvl2pPr lvl="1" algn="ctr">
              <a:spcBef>
                <a:spcPts val="0"/>
              </a:spcBef>
              <a:spcAft>
                <a:spcPts val="0"/>
              </a:spcAft>
              <a:buSzPts val="15500"/>
              <a:buNone/>
              <a:defRPr sz="15500"/>
            </a:lvl2pPr>
            <a:lvl3pPr lvl="2" algn="ctr">
              <a:spcBef>
                <a:spcPts val="0"/>
              </a:spcBef>
              <a:spcAft>
                <a:spcPts val="0"/>
              </a:spcAft>
              <a:buSzPts val="15500"/>
              <a:buNone/>
              <a:defRPr sz="15500"/>
            </a:lvl3pPr>
            <a:lvl4pPr lvl="3" algn="ctr">
              <a:spcBef>
                <a:spcPts val="0"/>
              </a:spcBef>
              <a:spcAft>
                <a:spcPts val="0"/>
              </a:spcAft>
              <a:buSzPts val="15500"/>
              <a:buNone/>
              <a:defRPr sz="15500"/>
            </a:lvl4pPr>
            <a:lvl5pPr lvl="4" algn="ctr">
              <a:spcBef>
                <a:spcPts val="0"/>
              </a:spcBef>
              <a:spcAft>
                <a:spcPts val="0"/>
              </a:spcAft>
              <a:buSzPts val="15500"/>
              <a:buNone/>
              <a:defRPr sz="15500"/>
            </a:lvl5pPr>
            <a:lvl6pPr lvl="5" algn="ctr">
              <a:spcBef>
                <a:spcPts val="0"/>
              </a:spcBef>
              <a:spcAft>
                <a:spcPts val="0"/>
              </a:spcAft>
              <a:buSzPts val="15500"/>
              <a:buNone/>
              <a:defRPr sz="15500"/>
            </a:lvl6pPr>
            <a:lvl7pPr lvl="6" algn="ctr">
              <a:spcBef>
                <a:spcPts val="0"/>
              </a:spcBef>
              <a:spcAft>
                <a:spcPts val="0"/>
              </a:spcAft>
              <a:buSzPts val="15500"/>
              <a:buNone/>
              <a:defRPr sz="15500"/>
            </a:lvl7pPr>
            <a:lvl8pPr lvl="7" algn="ctr">
              <a:spcBef>
                <a:spcPts val="0"/>
              </a:spcBef>
              <a:spcAft>
                <a:spcPts val="0"/>
              </a:spcAft>
              <a:buSzPts val="15500"/>
              <a:buNone/>
              <a:defRPr sz="15500"/>
            </a:lvl8pPr>
            <a:lvl9pPr lvl="8" algn="ctr">
              <a:spcBef>
                <a:spcPts val="0"/>
              </a:spcBef>
              <a:spcAft>
                <a:spcPts val="0"/>
              </a:spcAft>
              <a:buSzPts val="15500"/>
              <a:buNone/>
              <a:defRPr sz="15500"/>
            </a:lvl9pPr>
          </a:lstStyle>
          <a:p/>
        </p:txBody>
      </p:sp>
      <p:sp>
        <p:nvSpPr>
          <p:cNvPr id="38" name="Google Shape;38;p9"/>
          <p:cNvSpPr txBox="1"/>
          <p:nvPr>
            <p:ph idx="1" type="subTitle"/>
          </p:nvPr>
        </p:nvSpPr>
        <p:spPr>
          <a:xfrm>
            <a:off x="557550" y="14800233"/>
            <a:ext cx="8495400" cy="6521100"/>
          </a:xfrm>
          <a:prstGeom prst="rect">
            <a:avLst/>
          </a:prstGeom>
        </p:spPr>
        <p:txBody>
          <a:bodyPr anchorCtr="0" anchor="t" bIns="336650" lIns="336650" spcFirstLastPara="1" rIns="336650" wrap="square" tIns="336650">
            <a:noAutofit/>
          </a:bodyPr>
          <a:lstStyle>
            <a:lvl1pPr lvl="0" algn="ctr">
              <a:lnSpc>
                <a:spcPct val="100000"/>
              </a:lnSpc>
              <a:spcBef>
                <a:spcPts val="0"/>
              </a:spcBef>
              <a:spcAft>
                <a:spcPts val="0"/>
              </a:spcAft>
              <a:buSzPts val="7700"/>
              <a:buNone/>
              <a:defRPr sz="7700"/>
            </a:lvl1pPr>
            <a:lvl2pPr lvl="1" algn="ctr">
              <a:lnSpc>
                <a:spcPct val="100000"/>
              </a:lnSpc>
              <a:spcBef>
                <a:spcPts val="0"/>
              </a:spcBef>
              <a:spcAft>
                <a:spcPts val="0"/>
              </a:spcAft>
              <a:buSzPts val="7700"/>
              <a:buNone/>
              <a:defRPr sz="7700"/>
            </a:lvl2pPr>
            <a:lvl3pPr lvl="2" algn="ctr">
              <a:lnSpc>
                <a:spcPct val="100000"/>
              </a:lnSpc>
              <a:spcBef>
                <a:spcPts val="0"/>
              </a:spcBef>
              <a:spcAft>
                <a:spcPts val="0"/>
              </a:spcAft>
              <a:buSzPts val="7700"/>
              <a:buNone/>
              <a:defRPr sz="7700"/>
            </a:lvl3pPr>
            <a:lvl4pPr lvl="3" algn="ctr">
              <a:lnSpc>
                <a:spcPct val="100000"/>
              </a:lnSpc>
              <a:spcBef>
                <a:spcPts val="0"/>
              </a:spcBef>
              <a:spcAft>
                <a:spcPts val="0"/>
              </a:spcAft>
              <a:buSzPts val="7700"/>
              <a:buNone/>
              <a:defRPr sz="7700"/>
            </a:lvl4pPr>
            <a:lvl5pPr lvl="4" algn="ctr">
              <a:lnSpc>
                <a:spcPct val="100000"/>
              </a:lnSpc>
              <a:spcBef>
                <a:spcPts val="0"/>
              </a:spcBef>
              <a:spcAft>
                <a:spcPts val="0"/>
              </a:spcAft>
              <a:buSzPts val="7700"/>
              <a:buNone/>
              <a:defRPr sz="7700"/>
            </a:lvl5pPr>
            <a:lvl6pPr lvl="5" algn="ctr">
              <a:lnSpc>
                <a:spcPct val="100000"/>
              </a:lnSpc>
              <a:spcBef>
                <a:spcPts val="0"/>
              </a:spcBef>
              <a:spcAft>
                <a:spcPts val="0"/>
              </a:spcAft>
              <a:buSzPts val="7700"/>
              <a:buNone/>
              <a:defRPr sz="7700"/>
            </a:lvl6pPr>
            <a:lvl7pPr lvl="6" algn="ctr">
              <a:lnSpc>
                <a:spcPct val="100000"/>
              </a:lnSpc>
              <a:spcBef>
                <a:spcPts val="0"/>
              </a:spcBef>
              <a:spcAft>
                <a:spcPts val="0"/>
              </a:spcAft>
              <a:buSzPts val="7700"/>
              <a:buNone/>
              <a:defRPr sz="7700"/>
            </a:lvl7pPr>
            <a:lvl8pPr lvl="7" algn="ctr">
              <a:lnSpc>
                <a:spcPct val="100000"/>
              </a:lnSpc>
              <a:spcBef>
                <a:spcPts val="0"/>
              </a:spcBef>
              <a:spcAft>
                <a:spcPts val="0"/>
              </a:spcAft>
              <a:buSzPts val="7700"/>
              <a:buNone/>
              <a:defRPr sz="7700"/>
            </a:lvl8pPr>
            <a:lvl9pPr lvl="8" algn="ctr">
              <a:lnSpc>
                <a:spcPct val="100000"/>
              </a:lnSpc>
              <a:spcBef>
                <a:spcPts val="0"/>
              </a:spcBef>
              <a:spcAft>
                <a:spcPts val="0"/>
              </a:spcAft>
              <a:buSzPts val="7700"/>
              <a:buNone/>
              <a:defRPr sz="7700"/>
            </a:lvl9pPr>
          </a:lstStyle>
          <a:p/>
        </p:txBody>
      </p:sp>
      <p:sp>
        <p:nvSpPr>
          <p:cNvPr id="39" name="Google Shape;39;p9"/>
          <p:cNvSpPr txBox="1"/>
          <p:nvPr>
            <p:ph idx="2" type="body"/>
          </p:nvPr>
        </p:nvSpPr>
        <p:spPr>
          <a:xfrm>
            <a:off x="10372950" y="3823115"/>
            <a:ext cx="8058000" cy="19510200"/>
          </a:xfrm>
          <a:prstGeom prst="rect">
            <a:avLst/>
          </a:prstGeom>
        </p:spPr>
        <p:txBody>
          <a:bodyPr anchorCtr="0" anchor="ctr" bIns="336650" lIns="336650" spcFirstLastPara="1" rIns="336650" wrap="square" tIns="336650">
            <a:noAutofit/>
          </a:bodyPr>
          <a:lstStyle>
            <a:lvl1pPr indent="-647700" lvl="0" marL="457200">
              <a:spcBef>
                <a:spcPts val="0"/>
              </a:spcBef>
              <a:spcAft>
                <a:spcPts val="0"/>
              </a:spcAft>
              <a:buSzPts val="6600"/>
              <a:buChar char="●"/>
              <a:defRPr/>
            </a:lvl1pPr>
            <a:lvl2pPr indent="-558800" lvl="1" marL="914400">
              <a:spcBef>
                <a:spcPts val="5900"/>
              </a:spcBef>
              <a:spcAft>
                <a:spcPts val="0"/>
              </a:spcAft>
              <a:buSzPts val="5200"/>
              <a:buChar char="○"/>
              <a:defRPr/>
            </a:lvl2pPr>
            <a:lvl3pPr indent="-558800" lvl="2" marL="1371600">
              <a:spcBef>
                <a:spcPts val="5900"/>
              </a:spcBef>
              <a:spcAft>
                <a:spcPts val="0"/>
              </a:spcAft>
              <a:buSzPts val="5200"/>
              <a:buChar char="■"/>
              <a:defRPr/>
            </a:lvl3pPr>
            <a:lvl4pPr indent="-558800" lvl="3" marL="1828800">
              <a:spcBef>
                <a:spcPts val="5900"/>
              </a:spcBef>
              <a:spcAft>
                <a:spcPts val="0"/>
              </a:spcAft>
              <a:buSzPts val="5200"/>
              <a:buChar char="●"/>
              <a:defRPr/>
            </a:lvl4pPr>
            <a:lvl5pPr indent="-558800" lvl="4" marL="2286000">
              <a:spcBef>
                <a:spcPts val="5900"/>
              </a:spcBef>
              <a:spcAft>
                <a:spcPts val="0"/>
              </a:spcAft>
              <a:buSzPts val="5200"/>
              <a:buChar char="○"/>
              <a:defRPr/>
            </a:lvl5pPr>
            <a:lvl6pPr indent="-558800" lvl="5" marL="2743200">
              <a:spcBef>
                <a:spcPts val="5900"/>
              </a:spcBef>
              <a:spcAft>
                <a:spcPts val="0"/>
              </a:spcAft>
              <a:buSzPts val="5200"/>
              <a:buChar char="■"/>
              <a:defRPr/>
            </a:lvl6pPr>
            <a:lvl7pPr indent="-558800" lvl="6" marL="3200400">
              <a:spcBef>
                <a:spcPts val="5900"/>
              </a:spcBef>
              <a:spcAft>
                <a:spcPts val="0"/>
              </a:spcAft>
              <a:buSzPts val="5200"/>
              <a:buChar char="●"/>
              <a:defRPr/>
            </a:lvl7pPr>
            <a:lvl8pPr indent="-558800" lvl="7" marL="3657600">
              <a:spcBef>
                <a:spcPts val="5900"/>
              </a:spcBef>
              <a:spcAft>
                <a:spcPts val="0"/>
              </a:spcAft>
              <a:buSzPts val="5200"/>
              <a:buChar char="○"/>
              <a:defRPr/>
            </a:lvl8pPr>
            <a:lvl9pPr indent="-558800" lvl="8" marL="4114800">
              <a:spcBef>
                <a:spcPts val="5900"/>
              </a:spcBef>
              <a:spcAft>
                <a:spcPts val="5900"/>
              </a:spcAft>
              <a:buSzPts val="5200"/>
              <a:buChar char="■"/>
              <a:defRPr/>
            </a:lvl9pPr>
          </a:lstStyle>
          <a:p/>
        </p:txBody>
      </p:sp>
      <p:sp>
        <p:nvSpPr>
          <p:cNvPr id="40" name="Google Shape;40;p9"/>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654570" y="22337432"/>
            <a:ext cx="12597600" cy="3195000"/>
          </a:xfrm>
          <a:prstGeom prst="rect">
            <a:avLst/>
          </a:prstGeom>
        </p:spPr>
        <p:txBody>
          <a:bodyPr anchorCtr="0" anchor="ctr" bIns="336650" lIns="336650" spcFirstLastPara="1" rIns="336650" wrap="square" tIns="336650">
            <a:noAutofit/>
          </a:bodyPr>
          <a:lstStyle>
            <a:lvl1pPr indent="-228600" lvl="0" marL="457200">
              <a:lnSpc>
                <a:spcPct val="100000"/>
              </a:lnSpc>
              <a:spcBef>
                <a:spcPts val="0"/>
              </a:spcBef>
              <a:spcAft>
                <a:spcPts val="0"/>
              </a:spcAft>
              <a:buSzPts val="6600"/>
              <a:buNone/>
              <a:defRPr/>
            </a:lvl1pPr>
          </a:lstStyle>
          <a:p/>
        </p:txBody>
      </p:sp>
      <p:sp>
        <p:nvSpPr>
          <p:cNvPr id="43" name="Google Shape;43;p10"/>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654570" y="5840339"/>
            <a:ext cx="17893200" cy="10367700"/>
          </a:xfrm>
          <a:prstGeom prst="rect">
            <a:avLst/>
          </a:prstGeom>
        </p:spPr>
        <p:txBody>
          <a:bodyPr anchorCtr="0" anchor="b" bIns="336650" lIns="336650" spcFirstLastPara="1" rIns="336650" wrap="square" tIns="336650">
            <a:noAutofit/>
          </a:bodyPr>
          <a:lstStyle>
            <a:lvl1pPr lvl="0" algn="ctr">
              <a:spcBef>
                <a:spcPts val="0"/>
              </a:spcBef>
              <a:spcAft>
                <a:spcPts val="0"/>
              </a:spcAft>
              <a:buSzPts val="44200"/>
              <a:buNone/>
              <a:defRPr sz="44200"/>
            </a:lvl1pPr>
            <a:lvl2pPr lvl="1" algn="ctr">
              <a:spcBef>
                <a:spcPts val="0"/>
              </a:spcBef>
              <a:spcAft>
                <a:spcPts val="0"/>
              </a:spcAft>
              <a:buSzPts val="44200"/>
              <a:buNone/>
              <a:defRPr sz="44200"/>
            </a:lvl2pPr>
            <a:lvl3pPr lvl="2" algn="ctr">
              <a:spcBef>
                <a:spcPts val="0"/>
              </a:spcBef>
              <a:spcAft>
                <a:spcPts val="0"/>
              </a:spcAft>
              <a:buSzPts val="44200"/>
              <a:buNone/>
              <a:defRPr sz="44200"/>
            </a:lvl3pPr>
            <a:lvl4pPr lvl="3" algn="ctr">
              <a:spcBef>
                <a:spcPts val="0"/>
              </a:spcBef>
              <a:spcAft>
                <a:spcPts val="0"/>
              </a:spcAft>
              <a:buSzPts val="44200"/>
              <a:buNone/>
              <a:defRPr sz="44200"/>
            </a:lvl4pPr>
            <a:lvl5pPr lvl="4" algn="ctr">
              <a:spcBef>
                <a:spcPts val="0"/>
              </a:spcBef>
              <a:spcAft>
                <a:spcPts val="0"/>
              </a:spcAft>
              <a:buSzPts val="44200"/>
              <a:buNone/>
              <a:defRPr sz="44200"/>
            </a:lvl5pPr>
            <a:lvl6pPr lvl="5" algn="ctr">
              <a:spcBef>
                <a:spcPts val="0"/>
              </a:spcBef>
              <a:spcAft>
                <a:spcPts val="0"/>
              </a:spcAft>
              <a:buSzPts val="44200"/>
              <a:buNone/>
              <a:defRPr sz="44200"/>
            </a:lvl6pPr>
            <a:lvl7pPr lvl="6" algn="ctr">
              <a:spcBef>
                <a:spcPts val="0"/>
              </a:spcBef>
              <a:spcAft>
                <a:spcPts val="0"/>
              </a:spcAft>
              <a:buSzPts val="44200"/>
              <a:buNone/>
              <a:defRPr sz="44200"/>
            </a:lvl7pPr>
            <a:lvl8pPr lvl="7" algn="ctr">
              <a:spcBef>
                <a:spcPts val="0"/>
              </a:spcBef>
              <a:spcAft>
                <a:spcPts val="0"/>
              </a:spcAft>
              <a:buSzPts val="44200"/>
              <a:buNone/>
              <a:defRPr sz="44200"/>
            </a:lvl8pPr>
            <a:lvl9pPr lvl="8" algn="ctr">
              <a:spcBef>
                <a:spcPts val="0"/>
              </a:spcBef>
              <a:spcAft>
                <a:spcPts val="0"/>
              </a:spcAft>
              <a:buSzPts val="44200"/>
              <a:buNone/>
              <a:defRPr sz="44200"/>
            </a:lvl9pPr>
          </a:lstStyle>
          <a:p>
            <a:r>
              <a:t>xx%</a:t>
            </a:r>
          </a:p>
        </p:txBody>
      </p:sp>
      <p:sp>
        <p:nvSpPr>
          <p:cNvPr id="46" name="Google Shape;46;p11"/>
          <p:cNvSpPr txBox="1"/>
          <p:nvPr>
            <p:ph idx="1" type="body"/>
          </p:nvPr>
        </p:nvSpPr>
        <p:spPr>
          <a:xfrm>
            <a:off x="654570" y="16643745"/>
            <a:ext cx="17893200" cy="6867900"/>
          </a:xfrm>
          <a:prstGeom prst="rect">
            <a:avLst/>
          </a:prstGeom>
        </p:spPr>
        <p:txBody>
          <a:bodyPr anchorCtr="0" anchor="t" bIns="336650" lIns="336650" spcFirstLastPara="1" rIns="336650" wrap="square" tIns="336650">
            <a:noAutofit/>
          </a:bodyPr>
          <a:lstStyle>
            <a:lvl1pPr indent="-647700" lvl="0" marL="457200" algn="ctr">
              <a:spcBef>
                <a:spcPts val="0"/>
              </a:spcBef>
              <a:spcAft>
                <a:spcPts val="0"/>
              </a:spcAft>
              <a:buSzPts val="6600"/>
              <a:buChar char="●"/>
              <a:defRPr/>
            </a:lvl1pPr>
            <a:lvl2pPr indent="-558800" lvl="1" marL="914400" algn="ctr">
              <a:spcBef>
                <a:spcPts val="5900"/>
              </a:spcBef>
              <a:spcAft>
                <a:spcPts val="0"/>
              </a:spcAft>
              <a:buSzPts val="5200"/>
              <a:buChar char="○"/>
              <a:defRPr/>
            </a:lvl2pPr>
            <a:lvl3pPr indent="-558800" lvl="2" marL="1371600" algn="ctr">
              <a:spcBef>
                <a:spcPts val="5900"/>
              </a:spcBef>
              <a:spcAft>
                <a:spcPts val="0"/>
              </a:spcAft>
              <a:buSzPts val="5200"/>
              <a:buChar char="■"/>
              <a:defRPr/>
            </a:lvl3pPr>
            <a:lvl4pPr indent="-558800" lvl="3" marL="1828800" algn="ctr">
              <a:spcBef>
                <a:spcPts val="5900"/>
              </a:spcBef>
              <a:spcAft>
                <a:spcPts val="0"/>
              </a:spcAft>
              <a:buSzPts val="5200"/>
              <a:buChar char="●"/>
              <a:defRPr/>
            </a:lvl4pPr>
            <a:lvl5pPr indent="-558800" lvl="4" marL="2286000" algn="ctr">
              <a:spcBef>
                <a:spcPts val="5900"/>
              </a:spcBef>
              <a:spcAft>
                <a:spcPts val="0"/>
              </a:spcAft>
              <a:buSzPts val="5200"/>
              <a:buChar char="○"/>
              <a:defRPr/>
            </a:lvl5pPr>
            <a:lvl6pPr indent="-558800" lvl="5" marL="2743200" algn="ctr">
              <a:spcBef>
                <a:spcPts val="5900"/>
              </a:spcBef>
              <a:spcAft>
                <a:spcPts val="0"/>
              </a:spcAft>
              <a:buSzPts val="5200"/>
              <a:buChar char="■"/>
              <a:defRPr/>
            </a:lvl6pPr>
            <a:lvl7pPr indent="-558800" lvl="6" marL="3200400" algn="ctr">
              <a:spcBef>
                <a:spcPts val="5900"/>
              </a:spcBef>
              <a:spcAft>
                <a:spcPts val="0"/>
              </a:spcAft>
              <a:buSzPts val="5200"/>
              <a:buChar char="●"/>
              <a:defRPr/>
            </a:lvl7pPr>
            <a:lvl8pPr indent="-558800" lvl="7" marL="3657600" algn="ctr">
              <a:spcBef>
                <a:spcPts val="5900"/>
              </a:spcBef>
              <a:spcAft>
                <a:spcPts val="0"/>
              </a:spcAft>
              <a:buSzPts val="5200"/>
              <a:buChar char="○"/>
              <a:defRPr/>
            </a:lvl8pPr>
            <a:lvl9pPr indent="-558800" lvl="8" marL="4114800" algn="ctr">
              <a:spcBef>
                <a:spcPts val="5900"/>
              </a:spcBef>
              <a:spcAft>
                <a:spcPts val="5900"/>
              </a:spcAft>
              <a:buSzPts val="5200"/>
              <a:buChar char="■"/>
              <a:defRPr/>
            </a:lvl9pPr>
          </a:lstStyle>
          <a:p/>
        </p:txBody>
      </p:sp>
      <p:sp>
        <p:nvSpPr>
          <p:cNvPr id="47" name="Google Shape;47;p11"/>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17792161" y="24621780"/>
            <a:ext cx="1152300" cy="2077800"/>
          </a:xfrm>
          <a:prstGeom prst="rect">
            <a:avLst/>
          </a:prstGeom>
        </p:spPr>
        <p:txBody>
          <a:bodyPr anchorCtr="0" anchor="ctr" bIns="336650" lIns="336650" spcFirstLastPara="1" rIns="336650" wrap="square" tIns="33665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56" name="Shape 56"/>
        <p:cNvGrpSpPr/>
        <p:nvPr/>
      </p:nvGrpSpPr>
      <p:grpSpPr>
        <a:xfrm>
          <a:off x="0" y="0"/>
          <a:ext cx="0" cy="0"/>
          <a:chOff x="0" y="0"/>
          <a:chExt cx="0" cy="0"/>
        </a:xfrm>
      </p:grpSpPr>
      <p:sp>
        <p:nvSpPr>
          <p:cNvPr id="57" name="Google Shape;57;p14"/>
          <p:cNvSpPr txBox="1"/>
          <p:nvPr>
            <p:ph type="ctrTitle"/>
          </p:nvPr>
        </p:nvSpPr>
        <p:spPr>
          <a:xfrm>
            <a:off x="1440181" y="4444561"/>
            <a:ext cx="16321800" cy="9455400"/>
          </a:xfrm>
          <a:prstGeom prst="rect">
            <a:avLst/>
          </a:prstGeom>
          <a:noFill/>
          <a:ln>
            <a:noFill/>
          </a:ln>
        </p:spPr>
        <p:txBody>
          <a:bodyPr anchorCtr="0" anchor="b" bIns="168275" lIns="336650" spcFirstLastPara="1" rIns="336650" wrap="square" tIns="168275">
            <a:noAutofit/>
          </a:bodyPr>
          <a:lstStyle>
            <a:lvl1pPr lvl="0" rtl="0" algn="ctr">
              <a:lnSpc>
                <a:spcPct val="90000"/>
              </a:lnSpc>
              <a:spcBef>
                <a:spcPts val="0"/>
              </a:spcBef>
              <a:spcAft>
                <a:spcPts val="0"/>
              </a:spcAft>
              <a:buClr>
                <a:schemeClr val="dk1"/>
              </a:buClr>
              <a:buSzPts val="18300"/>
              <a:buFont typeface="Calibri"/>
              <a:buNone/>
              <a:defRPr sz="18300"/>
            </a:lvl1pPr>
            <a:lvl2pPr lvl="1" rtl="0">
              <a:spcBef>
                <a:spcPts val="0"/>
              </a:spcBef>
              <a:spcAft>
                <a:spcPts val="0"/>
              </a:spcAft>
              <a:buSzPts val="5200"/>
              <a:buNone/>
              <a:defRPr/>
            </a:lvl2pPr>
            <a:lvl3pPr lvl="2" rtl="0">
              <a:spcBef>
                <a:spcPts val="0"/>
              </a:spcBef>
              <a:spcAft>
                <a:spcPts val="0"/>
              </a:spcAft>
              <a:buSzPts val="5200"/>
              <a:buNone/>
              <a:defRPr/>
            </a:lvl3pPr>
            <a:lvl4pPr lvl="3" rtl="0">
              <a:spcBef>
                <a:spcPts val="0"/>
              </a:spcBef>
              <a:spcAft>
                <a:spcPts val="0"/>
              </a:spcAft>
              <a:buSzPts val="5200"/>
              <a:buNone/>
              <a:defRPr/>
            </a:lvl4pPr>
            <a:lvl5pPr lvl="4" rtl="0">
              <a:spcBef>
                <a:spcPts val="0"/>
              </a:spcBef>
              <a:spcAft>
                <a:spcPts val="0"/>
              </a:spcAft>
              <a:buSzPts val="5200"/>
              <a:buNone/>
              <a:defRPr/>
            </a:lvl5pPr>
            <a:lvl6pPr lvl="5" rtl="0">
              <a:spcBef>
                <a:spcPts val="0"/>
              </a:spcBef>
              <a:spcAft>
                <a:spcPts val="0"/>
              </a:spcAft>
              <a:buSzPts val="5200"/>
              <a:buNone/>
              <a:defRPr/>
            </a:lvl6pPr>
            <a:lvl7pPr lvl="6" rtl="0">
              <a:spcBef>
                <a:spcPts val="0"/>
              </a:spcBef>
              <a:spcAft>
                <a:spcPts val="0"/>
              </a:spcAft>
              <a:buSzPts val="5200"/>
              <a:buNone/>
              <a:defRPr/>
            </a:lvl7pPr>
            <a:lvl8pPr lvl="7" rtl="0">
              <a:spcBef>
                <a:spcPts val="0"/>
              </a:spcBef>
              <a:spcAft>
                <a:spcPts val="0"/>
              </a:spcAft>
              <a:buSzPts val="5200"/>
              <a:buNone/>
              <a:defRPr/>
            </a:lvl8pPr>
            <a:lvl9pPr lvl="8" rtl="0">
              <a:spcBef>
                <a:spcPts val="0"/>
              </a:spcBef>
              <a:spcAft>
                <a:spcPts val="0"/>
              </a:spcAft>
              <a:buSzPts val="5200"/>
              <a:buNone/>
              <a:defRPr/>
            </a:lvl9pPr>
          </a:lstStyle>
          <a:p/>
        </p:txBody>
      </p:sp>
      <p:sp>
        <p:nvSpPr>
          <p:cNvPr id="58" name="Google Shape;58;p14"/>
          <p:cNvSpPr txBox="1"/>
          <p:nvPr>
            <p:ph idx="1" type="subTitle"/>
          </p:nvPr>
        </p:nvSpPr>
        <p:spPr>
          <a:xfrm>
            <a:off x="2400301" y="14264087"/>
            <a:ext cx="14401500" cy="6557700"/>
          </a:xfrm>
          <a:prstGeom prst="rect">
            <a:avLst/>
          </a:prstGeom>
          <a:noFill/>
          <a:ln>
            <a:noFill/>
          </a:ln>
        </p:spPr>
        <p:txBody>
          <a:bodyPr anchorCtr="0" anchor="t" bIns="168275" lIns="336650" spcFirstLastPara="1" rIns="336650" wrap="square" tIns="168275">
            <a:noAutofit/>
          </a:bodyPr>
          <a:lstStyle>
            <a:lvl1pPr lvl="0" rtl="0" algn="ctr">
              <a:lnSpc>
                <a:spcPct val="90000"/>
              </a:lnSpc>
              <a:spcBef>
                <a:spcPts val="3000"/>
              </a:spcBef>
              <a:spcAft>
                <a:spcPts val="0"/>
              </a:spcAft>
              <a:buClr>
                <a:schemeClr val="dk1"/>
              </a:buClr>
              <a:buSzPts val="7300"/>
              <a:buNone/>
              <a:defRPr sz="7300"/>
            </a:lvl1pPr>
            <a:lvl2pPr lvl="1" rtl="0" algn="ctr">
              <a:lnSpc>
                <a:spcPct val="90000"/>
              </a:lnSpc>
              <a:spcBef>
                <a:spcPts val="1500"/>
              </a:spcBef>
              <a:spcAft>
                <a:spcPts val="0"/>
              </a:spcAft>
              <a:buClr>
                <a:schemeClr val="dk1"/>
              </a:buClr>
              <a:buSzPts val="6100"/>
              <a:buNone/>
              <a:defRPr sz="6100"/>
            </a:lvl2pPr>
            <a:lvl3pPr lvl="2" rtl="0" algn="ctr">
              <a:lnSpc>
                <a:spcPct val="90000"/>
              </a:lnSpc>
              <a:spcBef>
                <a:spcPts val="1500"/>
              </a:spcBef>
              <a:spcAft>
                <a:spcPts val="0"/>
              </a:spcAft>
              <a:buClr>
                <a:schemeClr val="dk1"/>
              </a:buClr>
              <a:buSzPts val="5500"/>
              <a:buNone/>
              <a:defRPr sz="5500"/>
            </a:lvl3pPr>
            <a:lvl4pPr lvl="3" rtl="0" algn="ctr">
              <a:lnSpc>
                <a:spcPct val="90000"/>
              </a:lnSpc>
              <a:spcBef>
                <a:spcPts val="1500"/>
              </a:spcBef>
              <a:spcAft>
                <a:spcPts val="0"/>
              </a:spcAft>
              <a:buClr>
                <a:schemeClr val="dk1"/>
              </a:buClr>
              <a:buSzPts val="4900"/>
              <a:buNone/>
              <a:defRPr sz="4900"/>
            </a:lvl4pPr>
            <a:lvl5pPr lvl="4" rtl="0" algn="ctr">
              <a:lnSpc>
                <a:spcPct val="90000"/>
              </a:lnSpc>
              <a:spcBef>
                <a:spcPts val="1500"/>
              </a:spcBef>
              <a:spcAft>
                <a:spcPts val="0"/>
              </a:spcAft>
              <a:buClr>
                <a:schemeClr val="dk1"/>
              </a:buClr>
              <a:buSzPts val="4900"/>
              <a:buNone/>
              <a:defRPr sz="4900"/>
            </a:lvl5pPr>
            <a:lvl6pPr lvl="5" rtl="0" algn="ctr">
              <a:lnSpc>
                <a:spcPct val="90000"/>
              </a:lnSpc>
              <a:spcBef>
                <a:spcPts val="1500"/>
              </a:spcBef>
              <a:spcAft>
                <a:spcPts val="0"/>
              </a:spcAft>
              <a:buClr>
                <a:schemeClr val="dk1"/>
              </a:buClr>
              <a:buSzPts val="4900"/>
              <a:buNone/>
              <a:defRPr sz="4900"/>
            </a:lvl6pPr>
            <a:lvl7pPr lvl="6" rtl="0" algn="ctr">
              <a:lnSpc>
                <a:spcPct val="90000"/>
              </a:lnSpc>
              <a:spcBef>
                <a:spcPts val="1500"/>
              </a:spcBef>
              <a:spcAft>
                <a:spcPts val="0"/>
              </a:spcAft>
              <a:buClr>
                <a:schemeClr val="dk1"/>
              </a:buClr>
              <a:buSzPts val="4900"/>
              <a:buNone/>
              <a:defRPr sz="4900"/>
            </a:lvl7pPr>
            <a:lvl8pPr lvl="7" rtl="0" algn="ctr">
              <a:lnSpc>
                <a:spcPct val="90000"/>
              </a:lnSpc>
              <a:spcBef>
                <a:spcPts val="1500"/>
              </a:spcBef>
              <a:spcAft>
                <a:spcPts val="0"/>
              </a:spcAft>
              <a:buClr>
                <a:schemeClr val="dk1"/>
              </a:buClr>
              <a:buSzPts val="4900"/>
              <a:buNone/>
              <a:defRPr sz="4900"/>
            </a:lvl8pPr>
            <a:lvl9pPr lvl="8" rtl="0" algn="ctr">
              <a:lnSpc>
                <a:spcPct val="90000"/>
              </a:lnSpc>
              <a:spcBef>
                <a:spcPts val="1500"/>
              </a:spcBef>
              <a:spcAft>
                <a:spcPts val="0"/>
              </a:spcAft>
              <a:buClr>
                <a:schemeClr val="dk1"/>
              </a:buClr>
              <a:buSzPts val="4900"/>
              <a:buNone/>
              <a:defRPr sz="4900"/>
            </a:lvl9pPr>
          </a:lstStyle>
          <a:p/>
        </p:txBody>
      </p:sp>
      <p:sp>
        <p:nvSpPr>
          <p:cNvPr id="59" name="Google Shape;59;p14"/>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60" name="Google Shape;60;p14"/>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61" name="Google Shape;61;p14"/>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15"/>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64" name="Google Shape;64;p15"/>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65" name="Google Shape;65;p15"/>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66" name="Shape 66"/>
        <p:cNvGrpSpPr/>
        <p:nvPr/>
      </p:nvGrpSpPr>
      <p:grpSpPr>
        <a:xfrm>
          <a:off x="0" y="0"/>
          <a:ext cx="0" cy="0"/>
          <a:chOff x="0" y="0"/>
          <a:chExt cx="0" cy="0"/>
        </a:xfrm>
      </p:grpSpPr>
      <p:sp>
        <p:nvSpPr>
          <p:cNvPr id="67" name="Google Shape;67;p16"/>
          <p:cNvSpPr txBox="1"/>
          <p:nvPr>
            <p:ph type="title"/>
          </p:nvPr>
        </p:nvSpPr>
        <p:spPr>
          <a:xfrm>
            <a:off x="1320166" y="1445901"/>
            <a:ext cx="16561800" cy="5249700"/>
          </a:xfrm>
          <a:prstGeom prst="rect">
            <a:avLst/>
          </a:prstGeom>
          <a:noFill/>
          <a:ln>
            <a:noFill/>
          </a:ln>
        </p:spPr>
        <p:txBody>
          <a:bodyPr anchorCtr="0" anchor="ctr" bIns="168275" lIns="336650" spcFirstLastPara="1" rIns="336650" wrap="square" tIns="168275">
            <a:noAutofit/>
          </a:bodyPr>
          <a:lstStyle>
            <a:lvl1pPr lvl="0" rtl="0" algn="l">
              <a:lnSpc>
                <a:spcPct val="90000"/>
              </a:lnSpc>
              <a:spcBef>
                <a:spcPts val="0"/>
              </a:spcBef>
              <a:spcAft>
                <a:spcPts val="0"/>
              </a:spcAft>
              <a:buClr>
                <a:schemeClr val="dk1"/>
              </a:buClr>
              <a:buSzPts val="6600"/>
              <a:buNone/>
              <a:defRPr/>
            </a:lvl1pPr>
            <a:lvl2pPr lvl="1" rtl="0">
              <a:spcBef>
                <a:spcPts val="0"/>
              </a:spcBef>
              <a:spcAft>
                <a:spcPts val="0"/>
              </a:spcAft>
              <a:buSzPts val="5200"/>
              <a:buNone/>
              <a:defRPr/>
            </a:lvl2pPr>
            <a:lvl3pPr lvl="2" rtl="0">
              <a:spcBef>
                <a:spcPts val="0"/>
              </a:spcBef>
              <a:spcAft>
                <a:spcPts val="0"/>
              </a:spcAft>
              <a:buSzPts val="5200"/>
              <a:buNone/>
              <a:defRPr/>
            </a:lvl3pPr>
            <a:lvl4pPr lvl="3" rtl="0">
              <a:spcBef>
                <a:spcPts val="0"/>
              </a:spcBef>
              <a:spcAft>
                <a:spcPts val="0"/>
              </a:spcAft>
              <a:buSzPts val="5200"/>
              <a:buNone/>
              <a:defRPr/>
            </a:lvl4pPr>
            <a:lvl5pPr lvl="4" rtl="0">
              <a:spcBef>
                <a:spcPts val="0"/>
              </a:spcBef>
              <a:spcAft>
                <a:spcPts val="0"/>
              </a:spcAft>
              <a:buSzPts val="5200"/>
              <a:buNone/>
              <a:defRPr/>
            </a:lvl5pPr>
            <a:lvl6pPr lvl="5" rtl="0">
              <a:spcBef>
                <a:spcPts val="0"/>
              </a:spcBef>
              <a:spcAft>
                <a:spcPts val="0"/>
              </a:spcAft>
              <a:buSzPts val="5200"/>
              <a:buNone/>
              <a:defRPr/>
            </a:lvl6pPr>
            <a:lvl7pPr lvl="6" rtl="0">
              <a:spcBef>
                <a:spcPts val="0"/>
              </a:spcBef>
              <a:spcAft>
                <a:spcPts val="0"/>
              </a:spcAft>
              <a:buSzPts val="5200"/>
              <a:buNone/>
              <a:defRPr/>
            </a:lvl7pPr>
            <a:lvl8pPr lvl="7" rtl="0">
              <a:spcBef>
                <a:spcPts val="0"/>
              </a:spcBef>
              <a:spcAft>
                <a:spcPts val="0"/>
              </a:spcAft>
              <a:buSzPts val="5200"/>
              <a:buNone/>
              <a:defRPr/>
            </a:lvl8pPr>
            <a:lvl9pPr lvl="8" rtl="0">
              <a:spcBef>
                <a:spcPts val="0"/>
              </a:spcBef>
              <a:spcAft>
                <a:spcPts val="0"/>
              </a:spcAft>
              <a:buSzPts val="5200"/>
              <a:buNone/>
              <a:defRPr/>
            </a:lvl9pPr>
          </a:lstStyle>
          <a:p/>
        </p:txBody>
      </p:sp>
      <p:sp>
        <p:nvSpPr>
          <p:cNvPr id="68" name="Google Shape;68;p16"/>
          <p:cNvSpPr txBox="1"/>
          <p:nvPr>
            <p:ph idx="1" type="body"/>
          </p:nvPr>
        </p:nvSpPr>
        <p:spPr>
          <a:xfrm>
            <a:off x="1320166" y="7229482"/>
            <a:ext cx="16561800" cy="17231100"/>
          </a:xfrm>
          <a:prstGeom prst="rect">
            <a:avLst/>
          </a:prstGeom>
          <a:noFill/>
          <a:ln>
            <a:noFill/>
          </a:ln>
        </p:spPr>
        <p:txBody>
          <a:bodyPr anchorCtr="0" anchor="t" bIns="168275" lIns="336650" spcFirstLastPara="1" rIns="336650" wrap="square" tIns="168275">
            <a:noAutofit/>
          </a:bodyPr>
          <a:lstStyle>
            <a:lvl1pPr indent="-647700" lvl="0" marL="457200" rtl="0" algn="l">
              <a:lnSpc>
                <a:spcPct val="90000"/>
              </a:lnSpc>
              <a:spcBef>
                <a:spcPts val="3000"/>
              </a:spcBef>
              <a:spcAft>
                <a:spcPts val="0"/>
              </a:spcAft>
              <a:buClr>
                <a:schemeClr val="dk1"/>
              </a:buClr>
              <a:buSzPts val="6600"/>
              <a:buChar char="•"/>
              <a:defRPr/>
            </a:lvl1pPr>
            <a:lvl2pPr indent="-647700" lvl="1" marL="914400" rtl="0" algn="l">
              <a:lnSpc>
                <a:spcPct val="90000"/>
              </a:lnSpc>
              <a:spcBef>
                <a:spcPts val="1500"/>
              </a:spcBef>
              <a:spcAft>
                <a:spcPts val="0"/>
              </a:spcAft>
              <a:buClr>
                <a:schemeClr val="dk1"/>
              </a:buClr>
              <a:buSzPts val="6600"/>
              <a:buChar char="•"/>
              <a:defRPr/>
            </a:lvl2pPr>
            <a:lvl3pPr indent="-647700" lvl="2" marL="1371600" rtl="0" algn="l">
              <a:lnSpc>
                <a:spcPct val="90000"/>
              </a:lnSpc>
              <a:spcBef>
                <a:spcPts val="1500"/>
              </a:spcBef>
              <a:spcAft>
                <a:spcPts val="0"/>
              </a:spcAft>
              <a:buClr>
                <a:schemeClr val="dk1"/>
              </a:buClr>
              <a:buSzPts val="6600"/>
              <a:buChar char="•"/>
              <a:defRPr/>
            </a:lvl3pPr>
            <a:lvl4pPr indent="-647700" lvl="3" marL="1828800" rtl="0" algn="l">
              <a:lnSpc>
                <a:spcPct val="90000"/>
              </a:lnSpc>
              <a:spcBef>
                <a:spcPts val="1500"/>
              </a:spcBef>
              <a:spcAft>
                <a:spcPts val="0"/>
              </a:spcAft>
              <a:buClr>
                <a:schemeClr val="dk1"/>
              </a:buClr>
              <a:buSzPts val="6600"/>
              <a:buChar char="•"/>
              <a:defRPr/>
            </a:lvl4pPr>
            <a:lvl5pPr indent="-647700" lvl="4" marL="2286000" rtl="0" algn="l">
              <a:lnSpc>
                <a:spcPct val="90000"/>
              </a:lnSpc>
              <a:spcBef>
                <a:spcPts val="1500"/>
              </a:spcBef>
              <a:spcAft>
                <a:spcPts val="0"/>
              </a:spcAft>
              <a:buClr>
                <a:schemeClr val="dk1"/>
              </a:buClr>
              <a:buSzPts val="6600"/>
              <a:buChar char="•"/>
              <a:defRPr/>
            </a:lvl5pPr>
            <a:lvl6pPr indent="-647700" lvl="5" marL="2743200" rtl="0" algn="l">
              <a:lnSpc>
                <a:spcPct val="90000"/>
              </a:lnSpc>
              <a:spcBef>
                <a:spcPts val="1500"/>
              </a:spcBef>
              <a:spcAft>
                <a:spcPts val="0"/>
              </a:spcAft>
              <a:buClr>
                <a:schemeClr val="dk1"/>
              </a:buClr>
              <a:buSzPts val="6600"/>
              <a:buChar char="•"/>
              <a:defRPr/>
            </a:lvl6pPr>
            <a:lvl7pPr indent="-647700" lvl="6" marL="3200400" rtl="0" algn="l">
              <a:lnSpc>
                <a:spcPct val="90000"/>
              </a:lnSpc>
              <a:spcBef>
                <a:spcPts val="1500"/>
              </a:spcBef>
              <a:spcAft>
                <a:spcPts val="0"/>
              </a:spcAft>
              <a:buClr>
                <a:schemeClr val="dk1"/>
              </a:buClr>
              <a:buSzPts val="6600"/>
              <a:buChar char="•"/>
              <a:defRPr/>
            </a:lvl7pPr>
            <a:lvl8pPr indent="-647700" lvl="7" marL="3657600" rtl="0" algn="l">
              <a:lnSpc>
                <a:spcPct val="90000"/>
              </a:lnSpc>
              <a:spcBef>
                <a:spcPts val="1500"/>
              </a:spcBef>
              <a:spcAft>
                <a:spcPts val="0"/>
              </a:spcAft>
              <a:buClr>
                <a:schemeClr val="dk1"/>
              </a:buClr>
              <a:buSzPts val="6600"/>
              <a:buChar char="•"/>
              <a:defRPr/>
            </a:lvl8pPr>
            <a:lvl9pPr indent="-647700" lvl="8" marL="4114800" rtl="0" algn="l">
              <a:lnSpc>
                <a:spcPct val="90000"/>
              </a:lnSpc>
              <a:spcBef>
                <a:spcPts val="1500"/>
              </a:spcBef>
              <a:spcAft>
                <a:spcPts val="0"/>
              </a:spcAft>
              <a:buClr>
                <a:schemeClr val="dk1"/>
              </a:buClr>
              <a:buSzPts val="6600"/>
              <a:buChar char="•"/>
              <a:defRPr/>
            </a:lvl9pPr>
          </a:lstStyle>
          <a:p/>
        </p:txBody>
      </p:sp>
      <p:sp>
        <p:nvSpPr>
          <p:cNvPr id="69" name="Google Shape;69;p16"/>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70" name="Google Shape;70;p16"/>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71" name="Google Shape;71;p16"/>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72" name="Shape 72"/>
        <p:cNvGrpSpPr/>
        <p:nvPr/>
      </p:nvGrpSpPr>
      <p:grpSpPr>
        <a:xfrm>
          <a:off x="0" y="0"/>
          <a:ext cx="0" cy="0"/>
          <a:chOff x="0" y="0"/>
          <a:chExt cx="0" cy="0"/>
        </a:xfrm>
      </p:grpSpPr>
      <p:sp>
        <p:nvSpPr>
          <p:cNvPr id="73" name="Google Shape;73;p17"/>
          <p:cNvSpPr txBox="1"/>
          <p:nvPr>
            <p:ph type="title"/>
          </p:nvPr>
        </p:nvSpPr>
        <p:spPr>
          <a:xfrm>
            <a:off x="1310166" y="6770577"/>
            <a:ext cx="16561800" cy="11297100"/>
          </a:xfrm>
          <a:prstGeom prst="rect">
            <a:avLst/>
          </a:prstGeom>
          <a:noFill/>
          <a:ln>
            <a:noFill/>
          </a:ln>
        </p:spPr>
        <p:txBody>
          <a:bodyPr anchorCtr="0" anchor="b" bIns="168275" lIns="336650" spcFirstLastPara="1" rIns="336650" wrap="square" tIns="168275">
            <a:noAutofit/>
          </a:bodyPr>
          <a:lstStyle>
            <a:lvl1pPr lvl="0" rtl="0" algn="l">
              <a:lnSpc>
                <a:spcPct val="90000"/>
              </a:lnSpc>
              <a:spcBef>
                <a:spcPts val="0"/>
              </a:spcBef>
              <a:spcAft>
                <a:spcPts val="0"/>
              </a:spcAft>
              <a:buClr>
                <a:schemeClr val="dk1"/>
              </a:buClr>
              <a:buSzPts val="18300"/>
              <a:buFont typeface="Calibri"/>
              <a:buNone/>
              <a:defRPr sz="18300"/>
            </a:lvl1pPr>
            <a:lvl2pPr lvl="1" rtl="0">
              <a:spcBef>
                <a:spcPts val="0"/>
              </a:spcBef>
              <a:spcAft>
                <a:spcPts val="0"/>
              </a:spcAft>
              <a:buSzPts val="5200"/>
              <a:buNone/>
              <a:defRPr/>
            </a:lvl2pPr>
            <a:lvl3pPr lvl="2" rtl="0">
              <a:spcBef>
                <a:spcPts val="0"/>
              </a:spcBef>
              <a:spcAft>
                <a:spcPts val="0"/>
              </a:spcAft>
              <a:buSzPts val="5200"/>
              <a:buNone/>
              <a:defRPr/>
            </a:lvl3pPr>
            <a:lvl4pPr lvl="3" rtl="0">
              <a:spcBef>
                <a:spcPts val="0"/>
              </a:spcBef>
              <a:spcAft>
                <a:spcPts val="0"/>
              </a:spcAft>
              <a:buSzPts val="5200"/>
              <a:buNone/>
              <a:defRPr/>
            </a:lvl4pPr>
            <a:lvl5pPr lvl="4" rtl="0">
              <a:spcBef>
                <a:spcPts val="0"/>
              </a:spcBef>
              <a:spcAft>
                <a:spcPts val="0"/>
              </a:spcAft>
              <a:buSzPts val="5200"/>
              <a:buNone/>
              <a:defRPr/>
            </a:lvl5pPr>
            <a:lvl6pPr lvl="5" rtl="0">
              <a:spcBef>
                <a:spcPts val="0"/>
              </a:spcBef>
              <a:spcAft>
                <a:spcPts val="0"/>
              </a:spcAft>
              <a:buSzPts val="5200"/>
              <a:buNone/>
              <a:defRPr/>
            </a:lvl6pPr>
            <a:lvl7pPr lvl="6" rtl="0">
              <a:spcBef>
                <a:spcPts val="0"/>
              </a:spcBef>
              <a:spcAft>
                <a:spcPts val="0"/>
              </a:spcAft>
              <a:buSzPts val="5200"/>
              <a:buNone/>
              <a:defRPr/>
            </a:lvl7pPr>
            <a:lvl8pPr lvl="7" rtl="0">
              <a:spcBef>
                <a:spcPts val="0"/>
              </a:spcBef>
              <a:spcAft>
                <a:spcPts val="0"/>
              </a:spcAft>
              <a:buSzPts val="5200"/>
              <a:buNone/>
              <a:defRPr/>
            </a:lvl8pPr>
            <a:lvl9pPr lvl="8" rtl="0">
              <a:spcBef>
                <a:spcPts val="0"/>
              </a:spcBef>
              <a:spcAft>
                <a:spcPts val="0"/>
              </a:spcAft>
              <a:buSzPts val="5200"/>
              <a:buNone/>
              <a:defRPr/>
            </a:lvl9pPr>
          </a:lstStyle>
          <a:p/>
        </p:txBody>
      </p:sp>
      <p:sp>
        <p:nvSpPr>
          <p:cNvPr id="74" name="Google Shape;74;p17"/>
          <p:cNvSpPr txBox="1"/>
          <p:nvPr>
            <p:ph idx="1" type="body"/>
          </p:nvPr>
        </p:nvSpPr>
        <p:spPr>
          <a:xfrm>
            <a:off x="1310166" y="18174299"/>
            <a:ext cx="16561800" cy="5940300"/>
          </a:xfrm>
          <a:prstGeom prst="rect">
            <a:avLst/>
          </a:prstGeom>
          <a:noFill/>
          <a:ln>
            <a:noFill/>
          </a:ln>
        </p:spPr>
        <p:txBody>
          <a:bodyPr anchorCtr="0" anchor="t" bIns="168275" lIns="336650" spcFirstLastPara="1" rIns="336650" wrap="square" tIns="168275">
            <a:noAutofit/>
          </a:bodyPr>
          <a:lstStyle>
            <a:lvl1pPr indent="-228600" lvl="0" marL="457200" rtl="0" algn="l">
              <a:lnSpc>
                <a:spcPct val="90000"/>
              </a:lnSpc>
              <a:spcBef>
                <a:spcPts val="3000"/>
              </a:spcBef>
              <a:spcAft>
                <a:spcPts val="0"/>
              </a:spcAft>
              <a:buClr>
                <a:schemeClr val="dk1"/>
              </a:buClr>
              <a:buSzPts val="7300"/>
              <a:buNone/>
              <a:defRPr sz="7300">
                <a:solidFill>
                  <a:schemeClr val="dk1"/>
                </a:solidFill>
              </a:defRPr>
            </a:lvl1pPr>
            <a:lvl2pPr indent="-228600" lvl="1" marL="914400" rtl="0" algn="l">
              <a:lnSpc>
                <a:spcPct val="90000"/>
              </a:lnSpc>
              <a:spcBef>
                <a:spcPts val="1500"/>
              </a:spcBef>
              <a:spcAft>
                <a:spcPts val="0"/>
              </a:spcAft>
              <a:buClr>
                <a:srgbClr val="888888"/>
              </a:buClr>
              <a:buSzPts val="6100"/>
              <a:buNone/>
              <a:defRPr sz="6100">
                <a:solidFill>
                  <a:srgbClr val="888888"/>
                </a:solidFill>
              </a:defRPr>
            </a:lvl2pPr>
            <a:lvl3pPr indent="-228600" lvl="2" marL="1371600" rtl="0" algn="l">
              <a:lnSpc>
                <a:spcPct val="90000"/>
              </a:lnSpc>
              <a:spcBef>
                <a:spcPts val="1500"/>
              </a:spcBef>
              <a:spcAft>
                <a:spcPts val="0"/>
              </a:spcAft>
              <a:buClr>
                <a:srgbClr val="888888"/>
              </a:buClr>
              <a:buSzPts val="5500"/>
              <a:buNone/>
              <a:defRPr sz="5500">
                <a:solidFill>
                  <a:srgbClr val="888888"/>
                </a:solidFill>
              </a:defRPr>
            </a:lvl3pPr>
            <a:lvl4pPr indent="-228600" lvl="3" marL="1828800" rtl="0" algn="l">
              <a:lnSpc>
                <a:spcPct val="90000"/>
              </a:lnSpc>
              <a:spcBef>
                <a:spcPts val="1500"/>
              </a:spcBef>
              <a:spcAft>
                <a:spcPts val="0"/>
              </a:spcAft>
              <a:buClr>
                <a:srgbClr val="888888"/>
              </a:buClr>
              <a:buSzPts val="4900"/>
              <a:buNone/>
              <a:defRPr sz="4900">
                <a:solidFill>
                  <a:srgbClr val="888888"/>
                </a:solidFill>
              </a:defRPr>
            </a:lvl4pPr>
            <a:lvl5pPr indent="-228600" lvl="4" marL="2286000" rtl="0" algn="l">
              <a:lnSpc>
                <a:spcPct val="90000"/>
              </a:lnSpc>
              <a:spcBef>
                <a:spcPts val="1500"/>
              </a:spcBef>
              <a:spcAft>
                <a:spcPts val="0"/>
              </a:spcAft>
              <a:buClr>
                <a:srgbClr val="888888"/>
              </a:buClr>
              <a:buSzPts val="4900"/>
              <a:buNone/>
              <a:defRPr sz="4900">
                <a:solidFill>
                  <a:srgbClr val="888888"/>
                </a:solidFill>
              </a:defRPr>
            </a:lvl5pPr>
            <a:lvl6pPr indent="-228600" lvl="5" marL="2743200" rtl="0" algn="l">
              <a:lnSpc>
                <a:spcPct val="90000"/>
              </a:lnSpc>
              <a:spcBef>
                <a:spcPts val="1500"/>
              </a:spcBef>
              <a:spcAft>
                <a:spcPts val="0"/>
              </a:spcAft>
              <a:buClr>
                <a:srgbClr val="888888"/>
              </a:buClr>
              <a:buSzPts val="4900"/>
              <a:buNone/>
              <a:defRPr sz="4900">
                <a:solidFill>
                  <a:srgbClr val="888888"/>
                </a:solidFill>
              </a:defRPr>
            </a:lvl6pPr>
            <a:lvl7pPr indent="-228600" lvl="6" marL="3200400" rtl="0" algn="l">
              <a:lnSpc>
                <a:spcPct val="90000"/>
              </a:lnSpc>
              <a:spcBef>
                <a:spcPts val="1500"/>
              </a:spcBef>
              <a:spcAft>
                <a:spcPts val="0"/>
              </a:spcAft>
              <a:buClr>
                <a:srgbClr val="888888"/>
              </a:buClr>
              <a:buSzPts val="4900"/>
              <a:buNone/>
              <a:defRPr sz="4900">
                <a:solidFill>
                  <a:srgbClr val="888888"/>
                </a:solidFill>
              </a:defRPr>
            </a:lvl7pPr>
            <a:lvl8pPr indent="-228600" lvl="7" marL="3657600" rtl="0" algn="l">
              <a:lnSpc>
                <a:spcPct val="90000"/>
              </a:lnSpc>
              <a:spcBef>
                <a:spcPts val="1500"/>
              </a:spcBef>
              <a:spcAft>
                <a:spcPts val="0"/>
              </a:spcAft>
              <a:buClr>
                <a:srgbClr val="888888"/>
              </a:buClr>
              <a:buSzPts val="4900"/>
              <a:buNone/>
              <a:defRPr sz="4900">
                <a:solidFill>
                  <a:srgbClr val="888888"/>
                </a:solidFill>
              </a:defRPr>
            </a:lvl8pPr>
            <a:lvl9pPr indent="-228600" lvl="8" marL="4114800" rtl="0" algn="l">
              <a:lnSpc>
                <a:spcPct val="90000"/>
              </a:lnSpc>
              <a:spcBef>
                <a:spcPts val="1500"/>
              </a:spcBef>
              <a:spcAft>
                <a:spcPts val="0"/>
              </a:spcAft>
              <a:buClr>
                <a:srgbClr val="888888"/>
              </a:buClr>
              <a:buSzPts val="4900"/>
              <a:buNone/>
              <a:defRPr sz="4900">
                <a:solidFill>
                  <a:srgbClr val="888888"/>
                </a:solidFill>
              </a:defRPr>
            </a:lvl9pPr>
          </a:lstStyle>
          <a:p/>
        </p:txBody>
      </p:sp>
      <p:sp>
        <p:nvSpPr>
          <p:cNvPr id="75" name="Google Shape;75;p17"/>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76" name="Google Shape;76;p17"/>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77" name="Google Shape;77;p17"/>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8" name="Shape 78"/>
        <p:cNvGrpSpPr/>
        <p:nvPr/>
      </p:nvGrpSpPr>
      <p:grpSpPr>
        <a:xfrm>
          <a:off x="0" y="0"/>
          <a:ext cx="0" cy="0"/>
          <a:chOff x="0" y="0"/>
          <a:chExt cx="0" cy="0"/>
        </a:xfrm>
      </p:grpSpPr>
      <p:sp>
        <p:nvSpPr>
          <p:cNvPr id="79" name="Google Shape;79;p18"/>
          <p:cNvSpPr txBox="1"/>
          <p:nvPr>
            <p:ph type="title"/>
          </p:nvPr>
        </p:nvSpPr>
        <p:spPr>
          <a:xfrm>
            <a:off x="1320166" y="1445901"/>
            <a:ext cx="16561800" cy="5249700"/>
          </a:xfrm>
          <a:prstGeom prst="rect">
            <a:avLst/>
          </a:prstGeom>
          <a:noFill/>
          <a:ln>
            <a:noFill/>
          </a:ln>
        </p:spPr>
        <p:txBody>
          <a:bodyPr anchorCtr="0" anchor="ctr" bIns="168275" lIns="336650" spcFirstLastPara="1" rIns="336650" wrap="square" tIns="168275">
            <a:noAutofit/>
          </a:bodyPr>
          <a:lstStyle>
            <a:lvl1pPr lvl="0" rtl="0" algn="l">
              <a:lnSpc>
                <a:spcPct val="90000"/>
              </a:lnSpc>
              <a:spcBef>
                <a:spcPts val="0"/>
              </a:spcBef>
              <a:spcAft>
                <a:spcPts val="0"/>
              </a:spcAft>
              <a:buClr>
                <a:schemeClr val="dk1"/>
              </a:buClr>
              <a:buSzPts val="6600"/>
              <a:buNone/>
              <a:defRPr/>
            </a:lvl1pPr>
            <a:lvl2pPr lvl="1" rtl="0">
              <a:spcBef>
                <a:spcPts val="0"/>
              </a:spcBef>
              <a:spcAft>
                <a:spcPts val="0"/>
              </a:spcAft>
              <a:buSzPts val="5200"/>
              <a:buNone/>
              <a:defRPr/>
            </a:lvl2pPr>
            <a:lvl3pPr lvl="2" rtl="0">
              <a:spcBef>
                <a:spcPts val="0"/>
              </a:spcBef>
              <a:spcAft>
                <a:spcPts val="0"/>
              </a:spcAft>
              <a:buSzPts val="5200"/>
              <a:buNone/>
              <a:defRPr/>
            </a:lvl3pPr>
            <a:lvl4pPr lvl="3" rtl="0">
              <a:spcBef>
                <a:spcPts val="0"/>
              </a:spcBef>
              <a:spcAft>
                <a:spcPts val="0"/>
              </a:spcAft>
              <a:buSzPts val="5200"/>
              <a:buNone/>
              <a:defRPr/>
            </a:lvl4pPr>
            <a:lvl5pPr lvl="4" rtl="0">
              <a:spcBef>
                <a:spcPts val="0"/>
              </a:spcBef>
              <a:spcAft>
                <a:spcPts val="0"/>
              </a:spcAft>
              <a:buSzPts val="5200"/>
              <a:buNone/>
              <a:defRPr/>
            </a:lvl5pPr>
            <a:lvl6pPr lvl="5" rtl="0">
              <a:spcBef>
                <a:spcPts val="0"/>
              </a:spcBef>
              <a:spcAft>
                <a:spcPts val="0"/>
              </a:spcAft>
              <a:buSzPts val="5200"/>
              <a:buNone/>
              <a:defRPr/>
            </a:lvl6pPr>
            <a:lvl7pPr lvl="6" rtl="0">
              <a:spcBef>
                <a:spcPts val="0"/>
              </a:spcBef>
              <a:spcAft>
                <a:spcPts val="0"/>
              </a:spcAft>
              <a:buSzPts val="5200"/>
              <a:buNone/>
              <a:defRPr/>
            </a:lvl7pPr>
            <a:lvl8pPr lvl="7" rtl="0">
              <a:spcBef>
                <a:spcPts val="0"/>
              </a:spcBef>
              <a:spcAft>
                <a:spcPts val="0"/>
              </a:spcAft>
              <a:buSzPts val="5200"/>
              <a:buNone/>
              <a:defRPr/>
            </a:lvl8pPr>
            <a:lvl9pPr lvl="8" rtl="0">
              <a:spcBef>
                <a:spcPts val="0"/>
              </a:spcBef>
              <a:spcAft>
                <a:spcPts val="0"/>
              </a:spcAft>
              <a:buSzPts val="5200"/>
              <a:buNone/>
              <a:defRPr/>
            </a:lvl9pPr>
          </a:lstStyle>
          <a:p/>
        </p:txBody>
      </p:sp>
      <p:sp>
        <p:nvSpPr>
          <p:cNvPr id="80" name="Google Shape;80;p18"/>
          <p:cNvSpPr txBox="1"/>
          <p:nvPr>
            <p:ph idx="1" type="body"/>
          </p:nvPr>
        </p:nvSpPr>
        <p:spPr>
          <a:xfrm>
            <a:off x="1320166" y="7229482"/>
            <a:ext cx="8162100" cy="17231100"/>
          </a:xfrm>
          <a:prstGeom prst="rect">
            <a:avLst/>
          </a:prstGeom>
          <a:noFill/>
          <a:ln>
            <a:noFill/>
          </a:ln>
        </p:spPr>
        <p:txBody>
          <a:bodyPr anchorCtr="0" anchor="t" bIns="168275" lIns="336650" spcFirstLastPara="1" rIns="336650" wrap="square" tIns="168275">
            <a:noAutofit/>
          </a:bodyPr>
          <a:lstStyle>
            <a:lvl1pPr indent="-647700" lvl="0" marL="457200" rtl="0" algn="l">
              <a:lnSpc>
                <a:spcPct val="90000"/>
              </a:lnSpc>
              <a:spcBef>
                <a:spcPts val="3000"/>
              </a:spcBef>
              <a:spcAft>
                <a:spcPts val="0"/>
              </a:spcAft>
              <a:buClr>
                <a:schemeClr val="dk1"/>
              </a:buClr>
              <a:buSzPts val="6600"/>
              <a:buChar char="•"/>
              <a:defRPr/>
            </a:lvl1pPr>
            <a:lvl2pPr indent="-647700" lvl="1" marL="914400" rtl="0" algn="l">
              <a:lnSpc>
                <a:spcPct val="90000"/>
              </a:lnSpc>
              <a:spcBef>
                <a:spcPts val="1500"/>
              </a:spcBef>
              <a:spcAft>
                <a:spcPts val="0"/>
              </a:spcAft>
              <a:buClr>
                <a:schemeClr val="dk1"/>
              </a:buClr>
              <a:buSzPts val="6600"/>
              <a:buChar char="•"/>
              <a:defRPr/>
            </a:lvl2pPr>
            <a:lvl3pPr indent="-647700" lvl="2" marL="1371600" rtl="0" algn="l">
              <a:lnSpc>
                <a:spcPct val="90000"/>
              </a:lnSpc>
              <a:spcBef>
                <a:spcPts val="1500"/>
              </a:spcBef>
              <a:spcAft>
                <a:spcPts val="0"/>
              </a:spcAft>
              <a:buClr>
                <a:schemeClr val="dk1"/>
              </a:buClr>
              <a:buSzPts val="6600"/>
              <a:buChar char="•"/>
              <a:defRPr/>
            </a:lvl3pPr>
            <a:lvl4pPr indent="-647700" lvl="3" marL="1828800" rtl="0" algn="l">
              <a:lnSpc>
                <a:spcPct val="90000"/>
              </a:lnSpc>
              <a:spcBef>
                <a:spcPts val="1500"/>
              </a:spcBef>
              <a:spcAft>
                <a:spcPts val="0"/>
              </a:spcAft>
              <a:buClr>
                <a:schemeClr val="dk1"/>
              </a:buClr>
              <a:buSzPts val="6600"/>
              <a:buChar char="•"/>
              <a:defRPr/>
            </a:lvl4pPr>
            <a:lvl5pPr indent="-647700" lvl="4" marL="2286000" rtl="0" algn="l">
              <a:lnSpc>
                <a:spcPct val="90000"/>
              </a:lnSpc>
              <a:spcBef>
                <a:spcPts val="1500"/>
              </a:spcBef>
              <a:spcAft>
                <a:spcPts val="0"/>
              </a:spcAft>
              <a:buClr>
                <a:schemeClr val="dk1"/>
              </a:buClr>
              <a:buSzPts val="6600"/>
              <a:buChar char="•"/>
              <a:defRPr/>
            </a:lvl5pPr>
            <a:lvl6pPr indent="-647700" lvl="5" marL="2743200" rtl="0" algn="l">
              <a:lnSpc>
                <a:spcPct val="90000"/>
              </a:lnSpc>
              <a:spcBef>
                <a:spcPts val="1500"/>
              </a:spcBef>
              <a:spcAft>
                <a:spcPts val="0"/>
              </a:spcAft>
              <a:buClr>
                <a:schemeClr val="dk1"/>
              </a:buClr>
              <a:buSzPts val="6600"/>
              <a:buChar char="•"/>
              <a:defRPr/>
            </a:lvl6pPr>
            <a:lvl7pPr indent="-647700" lvl="6" marL="3200400" rtl="0" algn="l">
              <a:lnSpc>
                <a:spcPct val="90000"/>
              </a:lnSpc>
              <a:spcBef>
                <a:spcPts val="1500"/>
              </a:spcBef>
              <a:spcAft>
                <a:spcPts val="0"/>
              </a:spcAft>
              <a:buClr>
                <a:schemeClr val="dk1"/>
              </a:buClr>
              <a:buSzPts val="6600"/>
              <a:buChar char="•"/>
              <a:defRPr/>
            </a:lvl7pPr>
            <a:lvl8pPr indent="-647700" lvl="7" marL="3657600" rtl="0" algn="l">
              <a:lnSpc>
                <a:spcPct val="90000"/>
              </a:lnSpc>
              <a:spcBef>
                <a:spcPts val="1500"/>
              </a:spcBef>
              <a:spcAft>
                <a:spcPts val="0"/>
              </a:spcAft>
              <a:buClr>
                <a:schemeClr val="dk1"/>
              </a:buClr>
              <a:buSzPts val="6600"/>
              <a:buChar char="•"/>
              <a:defRPr/>
            </a:lvl8pPr>
            <a:lvl9pPr indent="-647700" lvl="8" marL="4114800" rtl="0" algn="l">
              <a:lnSpc>
                <a:spcPct val="90000"/>
              </a:lnSpc>
              <a:spcBef>
                <a:spcPts val="1500"/>
              </a:spcBef>
              <a:spcAft>
                <a:spcPts val="0"/>
              </a:spcAft>
              <a:buClr>
                <a:schemeClr val="dk1"/>
              </a:buClr>
              <a:buSzPts val="6600"/>
              <a:buChar char="•"/>
              <a:defRPr/>
            </a:lvl9pPr>
          </a:lstStyle>
          <a:p/>
        </p:txBody>
      </p:sp>
      <p:sp>
        <p:nvSpPr>
          <p:cNvPr id="81" name="Google Shape;81;p18"/>
          <p:cNvSpPr txBox="1"/>
          <p:nvPr>
            <p:ph idx="2" type="body"/>
          </p:nvPr>
        </p:nvSpPr>
        <p:spPr>
          <a:xfrm>
            <a:off x="9721214" y="7229482"/>
            <a:ext cx="8162100" cy="17231100"/>
          </a:xfrm>
          <a:prstGeom prst="rect">
            <a:avLst/>
          </a:prstGeom>
          <a:noFill/>
          <a:ln>
            <a:noFill/>
          </a:ln>
        </p:spPr>
        <p:txBody>
          <a:bodyPr anchorCtr="0" anchor="t" bIns="168275" lIns="336650" spcFirstLastPara="1" rIns="336650" wrap="square" tIns="168275">
            <a:noAutofit/>
          </a:bodyPr>
          <a:lstStyle>
            <a:lvl1pPr indent="-647700" lvl="0" marL="457200" rtl="0" algn="l">
              <a:lnSpc>
                <a:spcPct val="90000"/>
              </a:lnSpc>
              <a:spcBef>
                <a:spcPts val="3000"/>
              </a:spcBef>
              <a:spcAft>
                <a:spcPts val="0"/>
              </a:spcAft>
              <a:buClr>
                <a:schemeClr val="dk1"/>
              </a:buClr>
              <a:buSzPts val="6600"/>
              <a:buChar char="•"/>
              <a:defRPr/>
            </a:lvl1pPr>
            <a:lvl2pPr indent="-647700" lvl="1" marL="914400" rtl="0" algn="l">
              <a:lnSpc>
                <a:spcPct val="90000"/>
              </a:lnSpc>
              <a:spcBef>
                <a:spcPts val="1500"/>
              </a:spcBef>
              <a:spcAft>
                <a:spcPts val="0"/>
              </a:spcAft>
              <a:buClr>
                <a:schemeClr val="dk1"/>
              </a:buClr>
              <a:buSzPts val="6600"/>
              <a:buChar char="•"/>
              <a:defRPr/>
            </a:lvl2pPr>
            <a:lvl3pPr indent="-647700" lvl="2" marL="1371600" rtl="0" algn="l">
              <a:lnSpc>
                <a:spcPct val="90000"/>
              </a:lnSpc>
              <a:spcBef>
                <a:spcPts val="1500"/>
              </a:spcBef>
              <a:spcAft>
                <a:spcPts val="0"/>
              </a:spcAft>
              <a:buClr>
                <a:schemeClr val="dk1"/>
              </a:buClr>
              <a:buSzPts val="6600"/>
              <a:buChar char="•"/>
              <a:defRPr/>
            </a:lvl3pPr>
            <a:lvl4pPr indent="-647700" lvl="3" marL="1828800" rtl="0" algn="l">
              <a:lnSpc>
                <a:spcPct val="90000"/>
              </a:lnSpc>
              <a:spcBef>
                <a:spcPts val="1500"/>
              </a:spcBef>
              <a:spcAft>
                <a:spcPts val="0"/>
              </a:spcAft>
              <a:buClr>
                <a:schemeClr val="dk1"/>
              </a:buClr>
              <a:buSzPts val="6600"/>
              <a:buChar char="•"/>
              <a:defRPr/>
            </a:lvl4pPr>
            <a:lvl5pPr indent="-647700" lvl="4" marL="2286000" rtl="0" algn="l">
              <a:lnSpc>
                <a:spcPct val="90000"/>
              </a:lnSpc>
              <a:spcBef>
                <a:spcPts val="1500"/>
              </a:spcBef>
              <a:spcAft>
                <a:spcPts val="0"/>
              </a:spcAft>
              <a:buClr>
                <a:schemeClr val="dk1"/>
              </a:buClr>
              <a:buSzPts val="6600"/>
              <a:buChar char="•"/>
              <a:defRPr/>
            </a:lvl5pPr>
            <a:lvl6pPr indent="-647700" lvl="5" marL="2743200" rtl="0" algn="l">
              <a:lnSpc>
                <a:spcPct val="90000"/>
              </a:lnSpc>
              <a:spcBef>
                <a:spcPts val="1500"/>
              </a:spcBef>
              <a:spcAft>
                <a:spcPts val="0"/>
              </a:spcAft>
              <a:buClr>
                <a:schemeClr val="dk1"/>
              </a:buClr>
              <a:buSzPts val="6600"/>
              <a:buChar char="•"/>
              <a:defRPr/>
            </a:lvl6pPr>
            <a:lvl7pPr indent="-647700" lvl="6" marL="3200400" rtl="0" algn="l">
              <a:lnSpc>
                <a:spcPct val="90000"/>
              </a:lnSpc>
              <a:spcBef>
                <a:spcPts val="1500"/>
              </a:spcBef>
              <a:spcAft>
                <a:spcPts val="0"/>
              </a:spcAft>
              <a:buClr>
                <a:schemeClr val="dk1"/>
              </a:buClr>
              <a:buSzPts val="6600"/>
              <a:buChar char="•"/>
              <a:defRPr/>
            </a:lvl7pPr>
            <a:lvl8pPr indent="-647700" lvl="7" marL="3657600" rtl="0" algn="l">
              <a:lnSpc>
                <a:spcPct val="90000"/>
              </a:lnSpc>
              <a:spcBef>
                <a:spcPts val="1500"/>
              </a:spcBef>
              <a:spcAft>
                <a:spcPts val="0"/>
              </a:spcAft>
              <a:buClr>
                <a:schemeClr val="dk1"/>
              </a:buClr>
              <a:buSzPts val="6600"/>
              <a:buChar char="•"/>
              <a:defRPr/>
            </a:lvl8pPr>
            <a:lvl9pPr indent="-647700" lvl="8" marL="4114800" rtl="0" algn="l">
              <a:lnSpc>
                <a:spcPct val="90000"/>
              </a:lnSpc>
              <a:spcBef>
                <a:spcPts val="1500"/>
              </a:spcBef>
              <a:spcAft>
                <a:spcPts val="0"/>
              </a:spcAft>
              <a:buClr>
                <a:schemeClr val="dk1"/>
              </a:buClr>
              <a:buSzPts val="6600"/>
              <a:buChar char="•"/>
              <a:defRPr/>
            </a:lvl9pPr>
          </a:lstStyle>
          <a:p/>
        </p:txBody>
      </p:sp>
      <p:sp>
        <p:nvSpPr>
          <p:cNvPr id="82" name="Google Shape;82;p18"/>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83" name="Google Shape;83;p18"/>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84" name="Google Shape;84;p18"/>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85" name="Shape 85"/>
        <p:cNvGrpSpPr/>
        <p:nvPr/>
      </p:nvGrpSpPr>
      <p:grpSpPr>
        <a:xfrm>
          <a:off x="0" y="0"/>
          <a:ext cx="0" cy="0"/>
          <a:chOff x="0" y="0"/>
          <a:chExt cx="0" cy="0"/>
        </a:xfrm>
      </p:grpSpPr>
      <p:sp>
        <p:nvSpPr>
          <p:cNvPr id="86" name="Google Shape;86;p19"/>
          <p:cNvSpPr txBox="1"/>
          <p:nvPr>
            <p:ph type="title"/>
          </p:nvPr>
        </p:nvSpPr>
        <p:spPr>
          <a:xfrm>
            <a:off x="1322665" y="1445901"/>
            <a:ext cx="16561800" cy="5249700"/>
          </a:xfrm>
          <a:prstGeom prst="rect">
            <a:avLst/>
          </a:prstGeom>
          <a:noFill/>
          <a:ln>
            <a:noFill/>
          </a:ln>
        </p:spPr>
        <p:txBody>
          <a:bodyPr anchorCtr="0" anchor="ctr" bIns="168275" lIns="336650" spcFirstLastPara="1" rIns="336650" wrap="square" tIns="168275">
            <a:noAutofit/>
          </a:bodyPr>
          <a:lstStyle>
            <a:lvl1pPr lvl="0" rtl="0" algn="l">
              <a:lnSpc>
                <a:spcPct val="90000"/>
              </a:lnSpc>
              <a:spcBef>
                <a:spcPts val="0"/>
              </a:spcBef>
              <a:spcAft>
                <a:spcPts val="0"/>
              </a:spcAft>
              <a:buClr>
                <a:schemeClr val="dk1"/>
              </a:buClr>
              <a:buSzPts val="6600"/>
              <a:buNone/>
              <a:defRPr/>
            </a:lvl1pPr>
            <a:lvl2pPr lvl="1" rtl="0">
              <a:spcBef>
                <a:spcPts val="0"/>
              </a:spcBef>
              <a:spcAft>
                <a:spcPts val="0"/>
              </a:spcAft>
              <a:buSzPts val="5200"/>
              <a:buNone/>
              <a:defRPr/>
            </a:lvl2pPr>
            <a:lvl3pPr lvl="2" rtl="0">
              <a:spcBef>
                <a:spcPts val="0"/>
              </a:spcBef>
              <a:spcAft>
                <a:spcPts val="0"/>
              </a:spcAft>
              <a:buSzPts val="5200"/>
              <a:buNone/>
              <a:defRPr/>
            </a:lvl3pPr>
            <a:lvl4pPr lvl="3" rtl="0">
              <a:spcBef>
                <a:spcPts val="0"/>
              </a:spcBef>
              <a:spcAft>
                <a:spcPts val="0"/>
              </a:spcAft>
              <a:buSzPts val="5200"/>
              <a:buNone/>
              <a:defRPr/>
            </a:lvl4pPr>
            <a:lvl5pPr lvl="4" rtl="0">
              <a:spcBef>
                <a:spcPts val="0"/>
              </a:spcBef>
              <a:spcAft>
                <a:spcPts val="0"/>
              </a:spcAft>
              <a:buSzPts val="5200"/>
              <a:buNone/>
              <a:defRPr/>
            </a:lvl5pPr>
            <a:lvl6pPr lvl="5" rtl="0">
              <a:spcBef>
                <a:spcPts val="0"/>
              </a:spcBef>
              <a:spcAft>
                <a:spcPts val="0"/>
              </a:spcAft>
              <a:buSzPts val="5200"/>
              <a:buNone/>
              <a:defRPr/>
            </a:lvl6pPr>
            <a:lvl7pPr lvl="6" rtl="0">
              <a:spcBef>
                <a:spcPts val="0"/>
              </a:spcBef>
              <a:spcAft>
                <a:spcPts val="0"/>
              </a:spcAft>
              <a:buSzPts val="5200"/>
              <a:buNone/>
              <a:defRPr/>
            </a:lvl7pPr>
            <a:lvl8pPr lvl="7" rtl="0">
              <a:spcBef>
                <a:spcPts val="0"/>
              </a:spcBef>
              <a:spcAft>
                <a:spcPts val="0"/>
              </a:spcAft>
              <a:buSzPts val="5200"/>
              <a:buNone/>
              <a:defRPr/>
            </a:lvl8pPr>
            <a:lvl9pPr lvl="8" rtl="0">
              <a:spcBef>
                <a:spcPts val="0"/>
              </a:spcBef>
              <a:spcAft>
                <a:spcPts val="0"/>
              </a:spcAft>
              <a:buSzPts val="5200"/>
              <a:buNone/>
              <a:defRPr/>
            </a:lvl9pPr>
          </a:lstStyle>
          <a:p/>
        </p:txBody>
      </p:sp>
      <p:sp>
        <p:nvSpPr>
          <p:cNvPr id="87" name="Google Shape;87;p19"/>
          <p:cNvSpPr txBox="1"/>
          <p:nvPr>
            <p:ph idx="1" type="body"/>
          </p:nvPr>
        </p:nvSpPr>
        <p:spPr>
          <a:xfrm>
            <a:off x="1322668" y="6657413"/>
            <a:ext cx="8123400" cy="3262800"/>
          </a:xfrm>
          <a:prstGeom prst="rect">
            <a:avLst/>
          </a:prstGeom>
          <a:noFill/>
          <a:ln>
            <a:noFill/>
          </a:ln>
        </p:spPr>
        <p:txBody>
          <a:bodyPr anchorCtr="0" anchor="b" bIns="168275" lIns="336650" spcFirstLastPara="1" rIns="336650" wrap="square" tIns="168275">
            <a:noAutofit/>
          </a:bodyPr>
          <a:lstStyle>
            <a:lvl1pPr indent="-228600" lvl="0" marL="457200" rtl="0" algn="l">
              <a:lnSpc>
                <a:spcPct val="90000"/>
              </a:lnSpc>
              <a:spcBef>
                <a:spcPts val="3000"/>
              </a:spcBef>
              <a:spcAft>
                <a:spcPts val="0"/>
              </a:spcAft>
              <a:buClr>
                <a:schemeClr val="dk1"/>
              </a:buClr>
              <a:buSzPts val="7300"/>
              <a:buNone/>
              <a:defRPr b="1" sz="7300"/>
            </a:lvl1pPr>
            <a:lvl2pPr indent="-228600" lvl="1" marL="914400" rtl="0" algn="l">
              <a:lnSpc>
                <a:spcPct val="90000"/>
              </a:lnSpc>
              <a:spcBef>
                <a:spcPts val="1500"/>
              </a:spcBef>
              <a:spcAft>
                <a:spcPts val="0"/>
              </a:spcAft>
              <a:buClr>
                <a:schemeClr val="dk1"/>
              </a:buClr>
              <a:buSzPts val="6100"/>
              <a:buNone/>
              <a:defRPr b="1" sz="6100"/>
            </a:lvl2pPr>
            <a:lvl3pPr indent="-228600" lvl="2" marL="1371600" rtl="0" algn="l">
              <a:lnSpc>
                <a:spcPct val="90000"/>
              </a:lnSpc>
              <a:spcBef>
                <a:spcPts val="1500"/>
              </a:spcBef>
              <a:spcAft>
                <a:spcPts val="0"/>
              </a:spcAft>
              <a:buClr>
                <a:schemeClr val="dk1"/>
              </a:buClr>
              <a:buSzPts val="5500"/>
              <a:buNone/>
              <a:defRPr b="1" sz="5500"/>
            </a:lvl3pPr>
            <a:lvl4pPr indent="-228600" lvl="3" marL="1828800" rtl="0" algn="l">
              <a:lnSpc>
                <a:spcPct val="90000"/>
              </a:lnSpc>
              <a:spcBef>
                <a:spcPts val="1500"/>
              </a:spcBef>
              <a:spcAft>
                <a:spcPts val="0"/>
              </a:spcAft>
              <a:buClr>
                <a:schemeClr val="dk1"/>
              </a:buClr>
              <a:buSzPts val="4900"/>
              <a:buNone/>
              <a:defRPr b="1" sz="4900"/>
            </a:lvl4pPr>
            <a:lvl5pPr indent="-228600" lvl="4" marL="2286000" rtl="0" algn="l">
              <a:lnSpc>
                <a:spcPct val="90000"/>
              </a:lnSpc>
              <a:spcBef>
                <a:spcPts val="1500"/>
              </a:spcBef>
              <a:spcAft>
                <a:spcPts val="0"/>
              </a:spcAft>
              <a:buClr>
                <a:schemeClr val="dk1"/>
              </a:buClr>
              <a:buSzPts val="4900"/>
              <a:buNone/>
              <a:defRPr b="1" sz="4900"/>
            </a:lvl5pPr>
            <a:lvl6pPr indent="-228600" lvl="5" marL="2743200" rtl="0" algn="l">
              <a:lnSpc>
                <a:spcPct val="90000"/>
              </a:lnSpc>
              <a:spcBef>
                <a:spcPts val="1500"/>
              </a:spcBef>
              <a:spcAft>
                <a:spcPts val="0"/>
              </a:spcAft>
              <a:buClr>
                <a:schemeClr val="dk1"/>
              </a:buClr>
              <a:buSzPts val="4900"/>
              <a:buNone/>
              <a:defRPr b="1" sz="4900"/>
            </a:lvl6pPr>
            <a:lvl7pPr indent="-228600" lvl="6" marL="3200400" rtl="0" algn="l">
              <a:lnSpc>
                <a:spcPct val="90000"/>
              </a:lnSpc>
              <a:spcBef>
                <a:spcPts val="1500"/>
              </a:spcBef>
              <a:spcAft>
                <a:spcPts val="0"/>
              </a:spcAft>
              <a:buClr>
                <a:schemeClr val="dk1"/>
              </a:buClr>
              <a:buSzPts val="4900"/>
              <a:buNone/>
              <a:defRPr b="1" sz="4900"/>
            </a:lvl7pPr>
            <a:lvl8pPr indent="-228600" lvl="7" marL="3657600" rtl="0" algn="l">
              <a:lnSpc>
                <a:spcPct val="90000"/>
              </a:lnSpc>
              <a:spcBef>
                <a:spcPts val="1500"/>
              </a:spcBef>
              <a:spcAft>
                <a:spcPts val="0"/>
              </a:spcAft>
              <a:buClr>
                <a:schemeClr val="dk1"/>
              </a:buClr>
              <a:buSzPts val="4900"/>
              <a:buNone/>
              <a:defRPr b="1" sz="4900"/>
            </a:lvl8pPr>
            <a:lvl9pPr indent="-228600" lvl="8" marL="4114800" rtl="0" algn="l">
              <a:lnSpc>
                <a:spcPct val="90000"/>
              </a:lnSpc>
              <a:spcBef>
                <a:spcPts val="1500"/>
              </a:spcBef>
              <a:spcAft>
                <a:spcPts val="0"/>
              </a:spcAft>
              <a:buClr>
                <a:schemeClr val="dk1"/>
              </a:buClr>
              <a:buSzPts val="4900"/>
              <a:buNone/>
              <a:defRPr b="1" sz="4900"/>
            </a:lvl9pPr>
          </a:lstStyle>
          <a:p/>
        </p:txBody>
      </p:sp>
      <p:sp>
        <p:nvSpPr>
          <p:cNvPr id="88" name="Google Shape;88;p19"/>
          <p:cNvSpPr txBox="1"/>
          <p:nvPr>
            <p:ph idx="2" type="body"/>
          </p:nvPr>
        </p:nvSpPr>
        <p:spPr>
          <a:xfrm>
            <a:off x="1322668" y="9920108"/>
            <a:ext cx="8123400" cy="14592000"/>
          </a:xfrm>
          <a:prstGeom prst="rect">
            <a:avLst/>
          </a:prstGeom>
          <a:noFill/>
          <a:ln>
            <a:noFill/>
          </a:ln>
        </p:spPr>
        <p:txBody>
          <a:bodyPr anchorCtr="0" anchor="t" bIns="168275" lIns="336650" spcFirstLastPara="1" rIns="336650" wrap="square" tIns="168275">
            <a:noAutofit/>
          </a:bodyPr>
          <a:lstStyle>
            <a:lvl1pPr indent="-647700" lvl="0" marL="457200" rtl="0" algn="l">
              <a:lnSpc>
                <a:spcPct val="90000"/>
              </a:lnSpc>
              <a:spcBef>
                <a:spcPts val="3000"/>
              </a:spcBef>
              <a:spcAft>
                <a:spcPts val="0"/>
              </a:spcAft>
              <a:buClr>
                <a:schemeClr val="dk1"/>
              </a:buClr>
              <a:buSzPts val="6600"/>
              <a:buChar char="•"/>
              <a:defRPr/>
            </a:lvl1pPr>
            <a:lvl2pPr indent="-647700" lvl="1" marL="914400" rtl="0" algn="l">
              <a:lnSpc>
                <a:spcPct val="90000"/>
              </a:lnSpc>
              <a:spcBef>
                <a:spcPts val="1500"/>
              </a:spcBef>
              <a:spcAft>
                <a:spcPts val="0"/>
              </a:spcAft>
              <a:buClr>
                <a:schemeClr val="dk1"/>
              </a:buClr>
              <a:buSzPts val="6600"/>
              <a:buChar char="•"/>
              <a:defRPr/>
            </a:lvl2pPr>
            <a:lvl3pPr indent="-647700" lvl="2" marL="1371600" rtl="0" algn="l">
              <a:lnSpc>
                <a:spcPct val="90000"/>
              </a:lnSpc>
              <a:spcBef>
                <a:spcPts val="1500"/>
              </a:spcBef>
              <a:spcAft>
                <a:spcPts val="0"/>
              </a:spcAft>
              <a:buClr>
                <a:schemeClr val="dk1"/>
              </a:buClr>
              <a:buSzPts val="6600"/>
              <a:buChar char="•"/>
              <a:defRPr/>
            </a:lvl3pPr>
            <a:lvl4pPr indent="-647700" lvl="3" marL="1828800" rtl="0" algn="l">
              <a:lnSpc>
                <a:spcPct val="90000"/>
              </a:lnSpc>
              <a:spcBef>
                <a:spcPts val="1500"/>
              </a:spcBef>
              <a:spcAft>
                <a:spcPts val="0"/>
              </a:spcAft>
              <a:buClr>
                <a:schemeClr val="dk1"/>
              </a:buClr>
              <a:buSzPts val="6600"/>
              <a:buChar char="•"/>
              <a:defRPr/>
            </a:lvl4pPr>
            <a:lvl5pPr indent="-647700" lvl="4" marL="2286000" rtl="0" algn="l">
              <a:lnSpc>
                <a:spcPct val="90000"/>
              </a:lnSpc>
              <a:spcBef>
                <a:spcPts val="1500"/>
              </a:spcBef>
              <a:spcAft>
                <a:spcPts val="0"/>
              </a:spcAft>
              <a:buClr>
                <a:schemeClr val="dk1"/>
              </a:buClr>
              <a:buSzPts val="6600"/>
              <a:buChar char="•"/>
              <a:defRPr/>
            </a:lvl5pPr>
            <a:lvl6pPr indent="-647700" lvl="5" marL="2743200" rtl="0" algn="l">
              <a:lnSpc>
                <a:spcPct val="90000"/>
              </a:lnSpc>
              <a:spcBef>
                <a:spcPts val="1500"/>
              </a:spcBef>
              <a:spcAft>
                <a:spcPts val="0"/>
              </a:spcAft>
              <a:buClr>
                <a:schemeClr val="dk1"/>
              </a:buClr>
              <a:buSzPts val="6600"/>
              <a:buChar char="•"/>
              <a:defRPr/>
            </a:lvl6pPr>
            <a:lvl7pPr indent="-647700" lvl="6" marL="3200400" rtl="0" algn="l">
              <a:lnSpc>
                <a:spcPct val="90000"/>
              </a:lnSpc>
              <a:spcBef>
                <a:spcPts val="1500"/>
              </a:spcBef>
              <a:spcAft>
                <a:spcPts val="0"/>
              </a:spcAft>
              <a:buClr>
                <a:schemeClr val="dk1"/>
              </a:buClr>
              <a:buSzPts val="6600"/>
              <a:buChar char="•"/>
              <a:defRPr/>
            </a:lvl7pPr>
            <a:lvl8pPr indent="-647700" lvl="7" marL="3657600" rtl="0" algn="l">
              <a:lnSpc>
                <a:spcPct val="90000"/>
              </a:lnSpc>
              <a:spcBef>
                <a:spcPts val="1500"/>
              </a:spcBef>
              <a:spcAft>
                <a:spcPts val="0"/>
              </a:spcAft>
              <a:buClr>
                <a:schemeClr val="dk1"/>
              </a:buClr>
              <a:buSzPts val="6600"/>
              <a:buChar char="•"/>
              <a:defRPr/>
            </a:lvl8pPr>
            <a:lvl9pPr indent="-647700" lvl="8" marL="4114800" rtl="0" algn="l">
              <a:lnSpc>
                <a:spcPct val="90000"/>
              </a:lnSpc>
              <a:spcBef>
                <a:spcPts val="1500"/>
              </a:spcBef>
              <a:spcAft>
                <a:spcPts val="0"/>
              </a:spcAft>
              <a:buClr>
                <a:schemeClr val="dk1"/>
              </a:buClr>
              <a:buSzPts val="6600"/>
              <a:buChar char="•"/>
              <a:defRPr/>
            </a:lvl9pPr>
          </a:lstStyle>
          <a:p/>
        </p:txBody>
      </p:sp>
      <p:sp>
        <p:nvSpPr>
          <p:cNvPr id="89" name="Google Shape;89;p19"/>
          <p:cNvSpPr txBox="1"/>
          <p:nvPr>
            <p:ph idx="3" type="body"/>
          </p:nvPr>
        </p:nvSpPr>
        <p:spPr>
          <a:xfrm>
            <a:off x="9721216" y="6657413"/>
            <a:ext cx="8163300" cy="3262800"/>
          </a:xfrm>
          <a:prstGeom prst="rect">
            <a:avLst/>
          </a:prstGeom>
          <a:noFill/>
          <a:ln>
            <a:noFill/>
          </a:ln>
        </p:spPr>
        <p:txBody>
          <a:bodyPr anchorCtr="0" anchor="b" bIns="168275" lIns="336650" spcFirstLastPara="1" rIns="336650" wrap="square" tIns="168275">
            <a:noAutofit/>
          </a:bodyPr>
          <a:lstStyle>
            <a:lvl1pPr indent="-228600" lvl="0" marL="457200" rtl="0" algn="l">
              <a:lnSpc>
                <a:spcPct val="90000"/>
              </a:lnSpc>
              <a:spcBef>
                <a:spcPts val="3000"/>
              </a:spcBef>
              <a:spcAft>
                <a:spcPts val="0"/>
              </a:spcAft>
              <a:buClr>
                <a:schemeClr val="dk1"/>
              </a:buClr>
              <a:buSzPts val="7300"/>
              <a:buNone/>
              <a:defRPr b="1" sz="7300"/>
            </a:lvl1pPr>
            <a:lvl2pPr indent="-228600" lvl="1" marL="914400" rtl="0" algn="l">
              <a:lnSpc>
                <a:spcPct val="90000"/>
              </a:lnSpc>
              <a:spcBef>
                <a:spcPts val="1500"/>
              </a:spcBef>
              <a:spcAft>
                <a:spcPts val="0"/>
              </a:spcAft>
              <a:buClr>
                <a:schemeClr val="dk1"/>
              </a:buClr>
              <a:buSzPts val="6100"/>
              <a:buNone/>
              <a:defRPr b="1" sz="6100"/>
            </a:lvl2pPr>
            <a:lvl3pPr indent="-228600" lvl="2" marL="1371600" rtl="0" algn="l">
              <a:lnSpc>
                <a:spcPct val="90000"/>
              </a:lnSpc>
              <a:spcBef>
                <a:spcPts val="1500"/>
              </a:spcBef>
              <a:spcAft>
                <a:spcPts val="0"/>
              </a:spcAft>
              <a:buClr>
                <a:schemeClr val="dk1"/>
              </a:buClr>
              <a:buSzPts val="5500"/>
              <a:buNone/>
              <a:defRPr b="1" sz="5500"/>
            </a:lvl3pPr>
            <a:lvl4pPr indent="-228600" lvl="3" marL="1828800" rtl="0" algn="l">
              <a:lnSpc>
                <a:spcPct val="90000"/>
              </a:lnSpc>
              <a:spcBef>
                <a:spcPts val="1500"/>
              </a:spcBef>
              <a:spcAft>
                <a:spcPts val="0"/>
              </a:spcAft>
              <a:buClr>
                <a:schemeClr val="dk1"/>
              </a:buClr>
              <a:buSzPts val="4900"/>
              <a:buNone/>
              <a:defRPr b="1" sz="4900"/>
            </a:lvl4pPr>
            <a:lvl5pPr indent="-228600" lvl="4" marL="2286000" rtl="0" algn="l">
              <a:lnSpc>
                <a:spcPct val="90000"/>
              </a:lnSpc>
              <a:spcBef>
                <a:spcPts val="1500"/>
              </a:spcBef>
              <a:spcAft>
                <a:spcPts val="0"/>
              </a:spcAft>
              <a:buClr>
                <a:schemeClr val="dk1"/>
              </a:buClr>
              <a:buSzPts val="4900"/>
              <a:buNone/>
              <a:defRPr b="1" sz="4900"/>
            </a:lvl5pPr>
            <a:lvl6pPr indent="-228600" lvl="5" marL="2743200" rtl="0" algn="l">
              <a:lnSpc>
                <a:spcPct val="90000"/>
              </a:lnSpc>
              <a:spcBef>
                <a:spcPts val="1500"/>
              </a:spcBef>
              <a:spcAft>
                <a:spcPts val="0"/>
              </a:spcAft>
              <a:buClr>
                <a:schemeClr val="dk1"/>
              </a:buClr>
              <a:buSzPts val="4900"/>
              <a:buNone/>
              <a:defRPr b="1" sz="4900"/>
            </a:lvl6pPr>
            <a:lvl7pPr indent="-228600" lvl="6" marL="3200400" rtl="0" algn="l">
              <a:lnSpc>
                <a:spcPct val="90000"/>
              </a:lnSpc>
              <a:spcBef>
                <a:spcPts val="1500"/>
              </a:spcBef>
              <a:spcAft>
                <a:spcPts val="0"/>
              </a:spcAft>
              <a:buClr>
                <a:schemeClr val="dk1"/>
              </a:buClr>
              <a:buSzPts val="4900"/>
              <a:buNone/>
              <a:defRPr b="1" sz="4900"/>
            </a:lvl7pPr>
            <a:lvl8pPr indent="-228600" lvl="7" marL="3657600" rtl="0" algn="l">
              <a:lnSpc>
                <a:spcPct val="90000"/>
              </a:lnSpc>
              <a:spcBef>
                <a:spcPts val="1500"/>
              </a:spcBef>
              <a:spcAft>
                <a:spcPts val="0"/>
              </a:spcAft>
              <a:buClr>
                <a:schemeClr val="dk1"/>
              </a:buClr>
              <a:buSzPts val="4900"/>
              <a:buNone/>
              <a:defRPr b="1" sz="4900"/>
            </a:lvl8pPr>
            <a:lvl9pPr indent="-228600" lvl="8" marL="4114800" rtl="0" algn="l">
              <a:lnSpc>
                <a:spcPct val="90000"/>
              </a:lnSpc>
              <a:spcBef>
                <a:spcPts val="1500"/>
              </a:spcBef>
              <a:spcAft>
                <a:spcPts val="0"/>
              </a:spcAft>
              <a:buClr>
                <a:schemeClr val="dk1"/>
              </a:buClr>
              <a:buSzPts val="4900"/>
              <a:buNone/>
              <a:defRPr b="1" sz="4900"/>
            </a:lvl9pPr>
          </a:lstStyle>
          <a:p/>
        </p:txBody>
      </p:sp>
      <p:sp>
        <p:nvSpPr>
          <p:cNvPr id="90" name="Google Shape;90;p19"/>
          <p:cNvSpPr txBox="1"/>
          <p:nvPr>
            <p:ph idx="4" type="body"/>
          </p:nvPr>
        </p:nvSpPr>
        <p:spPr>
          <a:xfrm>
            <a:off x="9721216" y="9920108"/>
            <a:ext cx="8163300" cy="14592000"/>
          </a:xfrm>
          <a:prstGeom prst="rect">
            <a:avLst/>
          </a:prstGeom>
          <a:noFill/>
          <a:ln>
            <a:noFill/>
          </a:ln>
        </p:spPr>
        <p:txBody>
          <a:bodyPr anchorCtr="0" anchor="t" bIns="168275" lIns="336650" spcFirstLastPara="1" rIns="336650" wrap="square" tIns="168275">
            <a:noAutofit/>
          </a:bodyPr>
          <a:lstStyle>
            <a:lvl1pPr indent="-647700" lvl="0" marL="457200" rtl="0" algn="l">
              <a:lnSpc>
                <a:spcPct val="90000"/>
              </a:lnSpc>
              <a:spcBef>
                <a:spcPts val="3000"/>
              </a:spcBef>
              <a:spcAft>
                <a:spcPts val="0"/>
              </a:spcAft>
              <a:buClr>
                <a:schemeClr val="dk1"/>
              </a:buClr>
              <a:buSzPts val="6600"/>
              <a:buChar char="•"/>
              <a:defRPr/>
            </a:lvl1pPr>
            <a:lvl2pPr indent="-647700" lvl="1" marL="914400" rtl="0" algn="l">
              <a:lnSpc>
                <a:spcPct val="90000"/>
              </a:lnSpc>
              <a:spcBef>
                <a:spcPts val="1500"/>
              </a:spcBef>
              <a:spcAft>
                <a:spcPts val="0"/>
              </a:spcAft>
              <a:buClr>
                <a:schemeClr val="dk1"/>
              </a:buClr>
              <a:buSzPts val="6600"/>
              <a:buChar char="•"/>
              <a:defRPr/>
            </a:lvl2pPr>
            <a:lvl3pPr indent="-647700" lvl="2" marL="1371600" rtl="0" algn="l">
              <a:lnSpc>
                <a:spcPct val="90000"/>
              </a:lnSpc>
              <a:spcBef>
                <a:spcPts val="1500"/>
              </a:spcBef>
              <a:spcAft>
                <a:spcPts val="0"/>
              </a:spcAft>
              <a:buClr>
                <a:schemeClr val="dk1"/>
              </a:buClr>
              <a:buSzPts val="6600"/>
              <a:buChar char="•"/>
              <a:defRPr/>
            </a:lvl3pPr>
            <a:lvl4pPr indent="-647700" lvl="3" marL="1828800" rtl="0" algn="l">
              <a:lnSpc>
                <a:spcPct val="90000"/>
              </a:lnSpc>
              <a:spcBef>
                <a:spcPts val="1500"/>
              </a:spcBef>
              <a:spcAft>
                <a:spcPts val="0"/>
              </a:spcAft>
              <a:buClr>
                <a:schemeClr val="dk1"/>
              </a:buClr>
              <a:buSzPts val="6600"/>
              <a:buChar char="•"/>
              <a:defRPr/>
            </a:lvl4pPr>
            <a:lvl5pPr indent="-647700" lvl="4" marL="2286000" rtl="0" algn="l">
              <a:lnSpc>
                <a:spcPct val="90000"/>
              </a:lnSpc>
              <a:spcBef>
                <a:spcPts val="1500"/>
              </a:spcBef>
              <a:spcAft>
                <a:spcPts val="0"/>
              </a:spcAft>
              <a:buClr>
                <a:schemeClr val="dk1"/>
              </a:buClr>
              <a:buSzPts val="6600"/>
              <a:buChar char="•"/>
              <a:defRPr/>
            </a:lvl5pPr>
            <a:lvl6pPr indent="-647700" lvl="5" marL="2743200" rtl="0" algn="l">
              <a:lnSpc>
                <a:spcPct val="90000"/>
              </a:lnSpc>
              <a:spcBef>
                <a:spcPts val="1500"/>
              </a:spcBef>
              <a:spcAft>
                <a:spcPts val="0"/>
              </a:spcAft>
              <a:buClr>
                <a:schemeClr val="dk1"/>
              </a:buClr>
              <a:buSzPts val="6600"/>
              <a:buChar char="•"/>
              <a:defRPr/>
            </a:lvl6pPr>
            <a:lvl7pPr indent="-647700" lvl="6" marL="3200400" rtl="0" algn="l">
              <a:lnSpc>
                <a:spcPct val="90000"/>
              </a:lnSpc>
              <a:spcBef>
                <a:spcPts val="1500"/>
              </a:spcBef>
              <a:spcAft>
                <a:spcPts val="0"/>
              </a:spcAft>
              <a:buClr>
                <a:schemeClr val="dk1"/>
              </a:buClr>
              <a:buSzPts val="6600"/>
              <a:buChar char="•"/>
              <a:defRPr/>
            </a:lvl7pPr>
            <a:lvl8pPr indent="-647700" lvl="7" marL="3657600" rtl="0" algn="l">
              <a:lnSpc>
                <a:spcPct val="90000"/>
              </a:lnSpc>
              <a:spcBef>
                <a:spcPts val="1500"/>
              </a:spcBef>
              <a:spcAft>
                <a:spcPts val="0"/>
              </a:spcAft>
              <a:buClr>
                <a:schemeClr val="dk1"/>
              </a:buClr>
              <a:buSzPts val="6600"/>
              <a:buChar char="•"/>
              <a:defRPr/>
            </a:lvl8pPr>
            <a:lvl9pPr indent="-647700" lvl="8" marL="4114800" rtl="0" algn="l">
              <a:lnSpc>
                <a:spcPct val="90000"/>
              </a:lnSpc>
              <a:spcBef>
                <a:spcPts val="1500"/>
              </a:spcBef>
              <a:spcAft>
                <a:spcPts val="0"/>
              </a:spcAft>
              <a:buClr>
                <a:schemeClr val="dk1"/>
              </a:buClr>
              <a:buSzPts val="6600"/>
              <a:buChar char="•"/>
              <a:defRPr/>
            </a:lvl9pPr>
          </a:lstStyle>
          <a:p/>
        </p:txBody>
      </p:sp>
      <p:sp>
        <p:nvSpPr>
          <p:cNvPr id="91" name="Google Shape;91;p19"/>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92" name="Google Shape;92;p19"/>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93" name="Google Shape;93;p19"/>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4" name="Shape 94"/>
        <p:cNvGrpSpPr/>
        <p:nvPr/>
      </p:nvGrpSpPr>
      <p:grpSpPr>
        <a:xfrm>
          <a:off x="0" y="0"/>
          <a:ext cx="0" cy="0"/>
          <a:chOff x="0" y="0"/>
          <a:chExt cx="0" cy="0"/>
        </a:xfrm>
      </p:grpSpPr>
      <p:sp>
        <p:nvSpPr>
          <p:cNvPr id="95" name="Google Shape;95;p20"/>
          <p:cNvSpPr txBox="1"/>
          <p:nvPr>
            <p:ph type="title"/>
          </p:nvPr>
        </p:nvSpPr>
        <p:spPr>
          <a:xfrm>
            <a:off x="1320166" y="1445901"/>
            <a:ext cx="16561800" cy="5249700"/>
          </a:xfrm>
          <a:prstGeom prst="rect">
            <a:avLst/>
          </a:prstGeom>
          <a:noFill/>
          <a:ln>
            <a:noFill/>
          </a:ln>
        </p:spPr>
        <p:txBody>
          <a:bodyPr anchorCtr="0" anchor="ctr" bIns="168275" lIns="336650" spcFirstLastPara="1" rIns="336650" wrap="square" tIns="168275">
            <a:noAutofit/>
          </a:bodyPr>
          <a:lstStyle>
            <a:lvl1pPr lvl="0" rtl="0" algn="l">
              <a:lnSpc>
                <a:spcPct val="90000"/>
              </a:lnSpc>
              <a:spcBef>
                <a:spcPts val="0"/>
              </a:spcBef>
              <a:spcAft>
                <a:spcPts val="0"/>
              </a:spcAft>
              <a:buClr>
                <a:schemeClr val="dk1"/>
              </a:buClr>
              <a:buSzPts val="6600"/>
              <a:buNone/>
              <a:defRPr/>
            </a:lvl1pPr>
            <a:lvl2pPr lvl="1" rtl="0">
              <a:spcBef>
                <a:spcPts val="0"/>
              </a:spcBef>
              <a:spcAft>
                <a:spcPts val="0"/>
              </a:spcAft>
              <a:buSzPts val="5200"/>
              <a:buNone/>
              <a:defRPr/>
            </a:lvl2pPr>
            <a:lvl3pPr lvl="2" rtl="0">
              <a:spcBef>
                <a:spcPts val="0"/>
              </a:spcBef>
              <a:spcAft>
                <a:spcPts val="0"/>
              </a:spcAft>
              <a:buSzPts val="5200"/>
              <a:buNone/>
              <a:defRPr/>
            </a:lvl3pPr>
            <a:lvl4pPr lvl="3" rtl="0">
              <a:spcBef>
                <a:spcPts val="0"/>
              </a:spcBef>
              <a:spcAft>
                <a:spcPts val="0"/>
              </a:spcAft>
              <a:buSzPts val="5200"/>
              <a:buNone/>
              <a:defRPr/>
            </a:lvl4pPr>
            <a:lvl5pPr lvl="4" rtl="0">
              <a:spcBef>
                <a:spcPts val="0"/>
              </a:spcBef>
              <a:spcAft>
                <a:spcPts val="0"/>
              </a:spcAft>
              <a:buSzPts val="5200"/>
              <a:buNone/>
              <a:defRPr/>
            </a:lvl5pPr>
            <a:lvl6pPr lvl="5" rtl="0">
              <a:spcBef>
                <a:spcPts val="0"/>
              </a:spcBef>
              <a:spcAft>
                <a:spcPts val="0"/>
              </a:spcAft>
              <a:buSzPts val="5200"/>
              <a:buNone/>
              <a:defRPr/>
            </a:lvl6pPr>
            <a:lvl7pPr lvl="6" rtl="0">
              <a:spcBef>
                <a:spcPts val="0"/>
              </a:spcBef>
              <a:spcAft>
                <a:spcPts val="0"/>
              </a:spcAft>
              <a:buSzPts val="5200"/>
              <a:buNone/>
              <a:defRPr/>
            </a:lvl7pPr>
            <a:lvl8pPr lvl="7" rtl="0">
              <a:spcBef>
                <a:spcPts val="0"/>
              </a:spcBef>
              <a:spcAft>
                <a:spcPts val="0"/>
              </a:spcAft>
              <a:buSzPts val="5200"/>
              <a:buNone/>
              <a:defRPr/>
            </a:lvl8pPr>
            <a:lvl9pPr lvl="8" rtl="0">
              <a:spcBef>
                <a:spcPts val="0"/>
              </a:spcBef>
              <a:spcAft>
                <a:spcPts val="0"/>
              </a:spcAft>
              <a:buSzPts val="5200"/>
              <a:buNone/>
              <a:defRPr/>
            </a:lvl9pPr>
          </a:lstStyle>
          <a:p/>
        </p:txBody>
      </p:sp>
      <p:sp>
        <p:nvSpPr>
          <p:cNvPr id="96" name="Google Shape;96;p20"/>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97" name="Google Shape;97;p20"/>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98" name="Google Shape;98;p20"/>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99" name="Shape 99"/>
        <p:cNvGrpSpPr/>
        <p:nvPr/>
      </p:nvGrpSpPr>
      <p:grpSpPr>
        <a:xfrm>
          <a:off x="0" y="0"/>
          <a:ext cx="0" cy="0"/>
          <a:chOff x="0" y="0"/>
          <a:chExt cx="0" cy="0"/>
        </a:xfrm>
      </p:grpSpPr>
      <p:sp>
        <p:nvSpPr>
          <p:cNvPr id="100" name="Google Shape;100;p21"/>
          <p:cNvSpPr txBox="1"/>
          <p:nvPr>
            <p:ph type="title"/>
          </p:nvPr>
        </p:nvSpPr>
        <p:spPr>
          <a:xfrm>
            <a:off x="1322665" y="1810515"/>
            <a:ext cx="6193500" cy="6337800"/>
          </a:xfrm>
          <a:prstGeom prst="rect">
            <a:avLst/>
          </a:prstGeom>
          <a:noFill/>
          <a:ln>
            <a:noFill/>
          </a:ln>
        </p:spPr>
        <p:txBody>
          <a:bodyPr anchorCtr="0" anchor="b" bIns="168275" lIns="336650" spcFirstLastPara="1" rIns="336650" wrap="square" tIns="168275">
            <a:noAutofit/>
          </a:bodyPr>
          <a:lstStyle>
            <a:lvl1pPr lvl="0" rtl="0" algn="l">
              <a:lnSpc>
                <a:spcPct val="90000"/>
              </a:lnSpc>
              <a:spcBef>
                <a:spcPts val="0"/>
              </a:spcBef>
              <a:spcAft>
                <a:spcPts val="0"/>
              </a:spcAft>
              <a:buClr>
                <a:schemeClr val="dk1"/>
              </a:buClr>
              <a:buSzPts val="9700"/>
              <a:buFont typeface="Calibri"/>
              <a:buNone/>
              <a:defRPr sz="9700"/>
            </a:lvl1pPr>
            <a:lvl2pPr lvl="1" rtl="0">
              <a:spcBef>
                <a:spcPts val="0"/>
              </a:spcBef>
              <a:spcAft>
                <a:spcPts val="0"/>
              </a:spcAft>
              <a:buSzPts val="5200"/>
              <a:buNone/>
              <a:defRPr/>
            </a:lvl2pPr>
            <a:lvl3pPr lvl="2" rtl="0">
              <a:spcBef>
                <a:spcPts val="0"/>
              </a:spcBef>
              <a:spcAft>
                <a:spcPts val="0"/>
              </a:spcAft>
              <a:buSzPts val="5200"/>
              <a:buNone/>
              <a:defRPr/>
            </a:lvl3pPr>
            <a:lvl4pPr lvl="3" rtl="0">
              <a:spcBef>
                <a:spcPts val="0"/>
              </a:spcBef>
              <a:spcAft>
                <a:spcPts val="0"/>
              </a:spcAft>
              <a:buSzPts val="5200"/>
              <a:buNone/>
              <a:defRPr/>
            </a:lvl4pPr>
            <a:lvl5pPr lvl="4" rtl="0">
              <a:spcBef>
                <a:spcPts val="0"/>
              </a:spcBef>
              <a:spcAft>
                <a:spcPts val="0"/>
              </a:spcAft>
              <a:buSzPts val="5200"/>
              <a:buNone/>
              <a:defRPr/>
            </a:lvl5pPr>
            <a:lvl6pPr lvl="5" rtl="0">
              <a:spcBef>
                <a:spcPts val="0"/>
              </a:spcBef>
              <a:spcAft>
                <a:spcPts val="0"/>
              </a:spcAft>
              <a:buSzPts val="5200"/>
              <a:buNone/>
              <a:defRPr/>
            </a:lvl6pPr>
            <a:lvl7pPr lvl="6" rtl="0">
              <a:spcBef>
                <a:spcPts val="0"/>
              </a:spcBef>
              <a:spcAft>
                <a:spcPts val="0"/>
              </a:spcAft>
              <a:buSzPts val="5200"/>
              <a:buNone/>
              <a:defRPr/>
            </a:lvl7pPr>
            <a:lvl8pPr lvl="7" rtl="0">
              <a:spcBef>
                <a:spcPts val="0"/>
              </a:spcBef>
              <a:spcAft>
                <a:spcPts val="0"/>
              </a:spcAft>
              <a:buSzPts val="5200"/>
              <a:buNone/>
              <a:defRPr/>
            </a:lvl8pPr>
            <a:lvl9pPr lvl="8" rtl="0">
              <a:spcBef>
                <a:spcPts val="0"/>
              </a:spcBef>
              <a:spcAft>
                <a:spcPts val="0"/>
              </a:spcAft>
              <a:buSzPts val="5200"/>
              <a:buNone/>
              <a:defRPr/>
            </a:lvl9pPr>
          </a:lstStyle>
          <a:p/>
        </p:txBody>
      </p:sp>
      <p:sp>
        <p:nvSpPr>
          <p:cNvPr id="101" name="Google Shape;101;p21"/>
          <p:cNvSpPr txBox="1"/>
          <p:nvPr>
            <p:ph idx="1" type="body"/>
          </p:nvPr>
        </p:nvSpPr>
        <p:spPr>
          <a:xfrm>
            <a:off x="8163523" y="3910212"/>
            <a:ext cx="9721500" cy="19299000"/>
          </a:xfrm>
          <a:prstGeom prst="rect">
            <a:avLst/>
          </a:prstGeom>
          <a:noFill/>
          <a:ln>
            <a:noFill/>
          </a:ln>
        </p:spPr>
        <p:txBody>
          <a:bodyPr anchorCtr="0" anchor="t" bIns="168275" lIns="336650" spcFirstLastPara="1" rIns="336650" wrap="square" tIns="168275">
            <a:noAutofit/>
          </a:bodyPr>
          <a:lstStyle>
            <a:lvl1pPr indent="-844550" lvl="0" marL="457200" rtl="0" algn="l">
              <a:lnSpc>
                <a:spcPct val="90000"/>
              </a:lnSpc>
              <a:spcBef>
                <a:spcPts val="3000"/>
              </a:spcBef>
              <a:spcAft>
                <a:spcPts val="0"/>
              </a:spcAft>
              <a:buClr>
                <a:schemeClr val="dk1"/>
              </a:buClr>
              <a:buSzPts val="9700"/>
              <a:buChar char="•"/>
              <a:defRPr sz="9700"/>
            </a:lvl1pPr>
            <a:lvl2pPr indent="-768350" lvl="1" marL="914400" rtl="0" algn="l">
              <a:lnSpc>
                <a:spcPct val="90000"/>
              </a:lnSpc>
              <a:spcBef>
                <a:spcPts val="1500"/>
              </a:spcBef>
              <a:spcAft>
                <a:spcPts val="0"/>
              </a:spcAft>
              <a:buClr>
                <a:schemeClr val="dk1"/>
              </a:buClr>
              <a:buSzPts val="8500"/>
              <a:buChar char="•"/>
              <a:defRPr sz="8500"/>
            </a:lvl2pPr>
            <a:lvl3pPr indent="-692150" lvl="2" marL="1371600" rtl="0" algn="l">
              <a:lnSpc>
                <a:spcPct val="90000"/>
              </a:lnSpc>
              <a:spcBef>
                <a:spcPts val="1500"/>
              </a:spcBef>
              <a:spcAft>
                <a:spcPts val="0"/>
              </a:spcAft>
              <a:buClr>
                <a:schemeClr val="dk1"/>
              </a:buClr>
              <a:buSzPts val="7300"/>
              <a:buChar char="•"/>
              <a:defRPr sz="7300"/>
            </a:lvl3pPr>
            <a:lvl4pPr indent="-615950" lvl="3" marL="1828800" rtl="0" algn="l">
              <a:lnSpc>
                <a:spcPct val="90000"/>
              </a:lnSpc>
              <a:spcBef>
                <a:spcPts val="1500"/>
              </a:spcBef>
              <a:spcAft>
                <a:spcPts val="0"/>
              </a:spcAft>
              <a:buClr>
                <a:schemeClr val="dk1"/>
              </a:buClr>
              <a:buSzPts val="6100"/>
              <a:buChar char="•"/>
              <a:defRPr sz="6100"/>
            </a:lvl4pPr>
            <a:lvl5pPr indent="-615950" lvl="4" marL="2286000" rtl="0" algn="l">
              <a:lnSpc>
                <a:spcPct val="90000"/>
              </a:lnSpc>
              <a:spcBef>
                <a:spcPts val="1500"/>
              </a:spcBef>
              <a:spcAft>
                <a:spcPts val="0"/>
              </a:spcAft>
              <a:buClr>
                <a:schemeClr val="dk1"/>
              </a:buClr>
              <a:buSzPts val="6100"/>
              <a:buChar char="•"/>
              <a:defRPr sz="6100"/>
            </a:lvl5pPr>
            <a:lvl6pPr indent="-615950" lvl="5" marL="2743200" rtl="0" algn="l">
              <a:lnSpc>
                <a:spcPct val="90000"/>
              </a:lnSpc>
              <a:spcBef>
                <a:spcPts val="1500"/>
              </a:spcBef>
              <a:spcAft>
                <a:spcPts val="0"/>
              </a:spcAft>
              <a:buClr>
                <a:schemeClr val="dk1"/>
              </a:buClr>
              <a:buSzPts val="6100"/>
              <a:buChar char="•"/>
              <a:defRPr sz="6100"/>
            </a:lvl6pPr>
            <a:lvl7pPr indent="-615950" lvl="6" marL="3200400" rtl="0" algn="l">
              <a:lnSpc>
                <a:spcPct val="90000"/>
              </a:lnSpc>
              <a:spcBef>
                <a:spcPts val="1500"/>
              </a:spcBef>
              <a:spcAft>
                <a:spcPts val="0"/>
              </a:spcAft>
              <a:buClr>
                <a:schemeClr val="dk1"/>
              </a:buClr>
              <a:buSzPts val="6100"/>
              <a:buChar char="•"/>
              <a:defRPr sz="6100"/>
            </a:lvl7pPr>
            <a:lvl8pPr indent="-615950" lvl="7" marL="3657600" rtl="0" algn="l">
              <a:lnSpc>
                <a:spcPct val="90000"/>
              </a:lnSpc>
              <a:spcBef>
                <a:spcPts val="1500"/>
              </a:spcBef>
              <a:spcAft>
                <a:spcPts val="0"/>
              </a:spcAft>
              <a:buClr>
                <a:schemeClr val="dk1"/>
              </a:buClr>
              <a:buSzPts val="6100"/>
              <a:buChar char="•"/>
              <a:defRPr sz="6100"/>
            </a:lvl8pPr>
            <a:lvl9pPr indent="-615950" lvl="8" marL="4114800" rtl="0" algn="l">
              <a:lnSpc>
                <a:spcPct val="90000"/>
              </a:lnSpc>
              <a:spcBef>
                <a:spcPts val="1500"/>
              </a:spcBef>
              <a:spcAft>
                <a:spcPts val="0"/>
              </a:spcAft>
              <a:buClr>
                <a:schemeClr val="dk1"/>
              </a:buClr>
              <a:buSzPts val="6100"/>
              <a:buChar char="•"/>
              <a:defRPr sz="6100"/>
            </a:lvl9pPr>
          </a:lstStyle>
          <a:p/>
        </p:txBody>
      </p:sp>
      <p:sp>
        <p:nvSpPr>
          <p:cNvPr id="102" name="Google Shape;102;p21"/>
          <p:cNvSpPr txBox="1"/>
          <p:nvPr>
            <p:ph idx="2" type="body"/>
          </p:nvPr>
        </p:nvSpPr>
        <p:spPr>
          <a:xfrm>
            <a:off x="1322665" y="8147313"/>
            <a:ext cx="6193500" cy="15093600"/>
          </a:xfrm>
          <a:prstGeom prst="rect">
            <a:avLst/>
          </a:prstGeom>
          <a:noFill/>
          <a:ln>
            <a:noFill/>
          </a:ln>
        </p:spPr>
        <p:txBody>
          <a:bodyPr anchorCtr="0" anchor="t" bIns="168275" lIns="336650" spcFirstLastPara="1" rIns="336650" wrap="square" tIns="168275">
            <a:noAutofit/>
          </a:bodyPr>
          <a:lstStyle>
            <a:lvl1pPr indent="-228600" lvl="0" marL="457200" rtl="0" algn="l">
              <a:lnSpc>
                <a:spcPct val="90000"/>
              </a:lnSpc>
              <a:spcBef>
                <a:spcPts val="3000"/>
              </a:spcBef>
              <a:spcAft>
                <a:spcPts val="0"/>
              </a:spcAft>
              <a:buClr>
                <a:schemeClr val="dk1"/>
              </a:buClr>
              <a:buSzPts val="4900"/>
              <a:buNone/>
              <a:defRPr sz="4900"/>
            </a:lvl1pPr>
            <a:lvl2pPr indent="-228600" lvl="1" marL="914400" rtl="0" algn="l">
              <a:lnSpc>
                <a:spcPct val="90000"/>
              </a:lnSpc>
              <a:spcBef>
                <a:spcPts val="1500"/>
              </a:spcBef>
              <a:spcAft>
                <a:spcPts val="0"/>
              </a:spcAft>
              <a:buClr>
                <a:schemeClr val="dk1"/>
              </a:buClr>
              <a:buSzPts val="4300"/>
              <a:buNone/>
              <a:defRPr sz="4300"/>
            </a:lvl2pPr>
            <a:lvl3pPr indent="-228600" lvl="2" marL="1371600" rtl="0" algn="l">
              <a:lnSpc>
                <a:spcPct val="90000"/>
              </a:lnSpc>
              <a:spcBef>
                <a:spcPts val="1500"/>
              </a:spcBef>
              <a:spcAft>
                <a:spcPts val="0"/>
              </a:spcAft>
              <a:buClr>
                <a:schemeClr val="dk1"/>
              </a:buClr>
              <a:buSzPts val="3700"/>
              <a:buNone/>
              <a:defRPr sz="3700"/>
            </a:lvl3pPr>
            <a:lvl4pPr indent="-228600" lvl="3" marL="1828800" rtl="0" algn="l">
              <a:lnSpc>
                <a:spcPct val="90000"/>
              </a:lnSpc>
              <a:spcBef>
                <a:spcPts val="1500"/>
              </a:spcBef>
              <a:spcAft>
                <a:spcPts val="0"/>
              </a:spcAft>
              <a:buClr>
                <a:schemeClr val="dk1"/>
              </a:buClr>
              <a:buSzPts val="3000"/>
              <a:buNone/>
              <a:defRPr sz="3000"/>
            </a:lvl4pPr>
            <a:lvl5pPr indent="-228600" lvl="4" marL="2286000" rtl="0" algn="l">
              <a:lnSpc>
                <a:spcPct val="90000"/>
              </a:lnSpc>
              <a:spcBef>
                <a:spcPts val="1500"/>
              </a:spcBef>
              <a:spcAft>
                <a:spcPts val="0"/>
              </a:spcAft>
              <a:buClr>
                <a:schemeClr val="dk1"/>
              </a:buClr>
              <a:buSzPts val="3000"/>
              <a:buNone/>
              <a:defRPr sz="3000"/>
            </a:lvl5pPr>
            <a:lvl6pPr indent="-228600" lvl="5" marL="2743200" rtl="0" algn="l">
              <a:lnSpc>
                <a:spcPct val="90000"/>
              </a:lnSpc>
              <a:spcBef>
                <a:spcPts val="1500"/>
              </a:spcBef>
              <a:spcAft>
                <a:spcPts val="0"/>
              </a:spcAft>
              <a:buClr>
                <a:schemeClr val="dk1"/>
              </a:buClr>
              <a:buSzPts val="3000"/>
              <a:buNone/>
              <a:defRPr sz="3000"/>
            </a:lvl6pPr>
            <a:lvl7pPr indent="-228600" lvl="6" marL="3200400" rtl="0" algn="l">
              <a:lnSpc>
                <a:spcPct val="90000"/>
              </a:lnSpc>
              <a:spcBef>
                <a:spcPts val="1500"/>
              </a:spcBef>
              <a:spcAft>
                <a:spcPts val="0"/>
              </a:spcAft>
              <a:buClr>
                <a:schemeClr val="dk1"/>
              </a:buClr>
              <a:buSzPts val="3000"/>
              <a:buNone/>
              <a:defRPr sz="3000"/>
            </a:lvl7pPr>
            <a:lvl8pPr indent="-228600" lvl="7" marL="3657600" rtl="0" algn="l">
              <a:lnSpc>
                <a:spcPct val="90000"/>
              </a:lnSpc>
              <a:spcBef>
                <a:spcPts val="1500"/>
              </a:spcBef>
              <a:spcAft>
                <a:spcPts val="0"/>
              </a:spcAft>
              <a:buClr>
                <a:schemeClr val="dk1"/>
              </a:buClr>
              <a:buSzPts val="3000"/>
              <a:buNone/>
              <a:defRPr sz="3000"/>
            </a:lvl8pPr>
            <a:lvl9pPr indent="-228600" lvl="8" marL="4114800" rtl="0" algn="l">
              <a:lnSpc>
                <a:spcPct val="90000"/>
              </a:lnSpc>
              <a:spcBef>
                <a:spcPts val="1500"/>
              </a:spcBef>
              <a:spcAft>
                <a:spcPts val="0"/>
              </a:spcAft>
              <a:buClr>
                <a:schemeClr val="dk1"/>
              </a:buClr>
              <a:buSzPts val="3000"/>
              <a:buNone/>
              <a:defRPr sz="3000"/>
            </a:lvl9pPr>
          </a:lstStyle>
          <a:p/>
        </p:txBody>
      </p:sp>
      <p:sp>
        <p:nvSpPr>
          <p:cNvPr id="103" name="Google Shape;103;p21"/>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104" name="Google Shape;104;p21"/>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105" name="Google Shape;105;p21"/>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6" name="Shape 106"/>
        <p:cNvGrpSpPr/>
        <p:nvPr/>
      </p:nvGrpSpPr>
      <p:grpSpPr>
        <a:xfrm>
          <a:off x="0" y="0"/>
          <a:ext cx="0" cy="0"/>
          <a:chOff x="0" y="0"/>
          <a:chExt cx="0" cy="0"/>
        </a:xfrm>
      </p:grpSpPr>
      <p:sp>
        <p:nvSpPr>
          <p:cNvPr id="107" name="Google Shape;107;p22"/>
          <p:cNvSpPr txBox="1"/>
          <p:nvPr>
            <p:ph type="title"/>
          </p:nvPr>
        </p:nvSpPr>
        <p:spPr>
          <a:xfrm>
            <a:off x="1322665" y="1810515"/>
            <a:ext cx="6193500" cy="6337800"/>
          </a:xfrm>
          <a:prstGeom prst="rect">
            <a:avLst/>
          </a:prstGeom>
          <a:noFill/>
          <a:ln>
            <a:noFill/>
          </a:ln>
        </p:spPr>
        <p:txBody>
          <a:bodyPr anchorCtr="0" anchor="b" bIns="168275" lIns="336650" spcFirstLastPara="1" rIns="336650" wrap="square" tIns="168275">
            <a:noAutofit/>
          </a:bodyPr>
          <a:lstStyle>
            <a:lvl1pPr lvl="0" rtl="0" algn="l">
              <a:lnSpc>
                <a:spcPct val="90000"/>
              </a:lnSpc>
              <a:spcBef>
                <a:spcPts val="0"/>
              </a:spcBef>
              <a:spcAft>
                <a:spcPts val="0"/>
              </a:spcAft>
              <a:buClr>
                <a:schemeClr val="dk1"/>
              </a:buClr>
              <a:buSzPts val="9700"/>
              <a:buFont typeface="Calibri"/>
              <a:buNone/>
              <a:defRPr sz="9700"/>
            </a:lvl1pPr>
            <a:lvl2pPr lvl="1" rtl="0">
              <a:spcBef>
                <a:spcPts val="0"/>
              </a:spcBef>
              <a:spcAft>
                <a:spcPts val="0"/>
              </a:spcAft>
              <a:buSzPts val="5200"/>
              <a:buNone/>
              <a:defRPr/>
            </a:lvl2pPr>
            <a:lvl3pPr lvl="2" rtl="0">
              <a:spcBef>
                <a:spcPts val="0"/>
              </a:spcBef>
              <a:spcAft>
                <a:spcPts val="0"/>
              </a:spcAft>
              <a:buSzPts val="5200"/>
              <a:buNone/>
              <a:defRPr/>
            </a:lvl3pPr>
            <a:lvl4pPr lvl="3" rtl="0">
              <a:spcBef>
                <a:spcPts val="0"/>
              </a:spcBef>
              <a:spcAft>
                <a:spcPts val="0"/>
              </a:spcAft>
              <a:buSzPts val="5200"/>
              <a:buNone/>
              <a:defRPr/>
            </a:lvl4pPr>
            <a:lvl5pPr lvl="4" rtl="0">
              <a:spcBef>
                <a:spcPts val="0"/>
              </a:spcBef>
              <a:spcAft>
                <a:spcPts val="0"/>
              </a:spcAft>
              <a:buSzPts val="5200"/>
              <a:buNone/>
              <a:defRPr/>
            </a:lvl5pPr>
            <a:lvl6pPr lvl="5" rtl="0">
              <a:spcBef>
                <a:spcPts val="0"/>
              </a:spcBef>
              <a:spcAft>
                <a:spcPts val="0"/>
              </a:spcAft>
              <a:buSzPts val="5200"/>
              <a:buNone/>
              <a:defRPr/>
            </a:lvl6pPr>
            <a:lvl7pPr lvl="6" rtl="0">
              <a:spcBef>
                <a:spcPts val="0"/>
              </a:spcBef>
              <a:spcAft>
                <a:spcPts val="0"/>
              </a:spcAft>
              <a:buSzPts val="5200"/>
              <a:buNone/>
              <a:defRPr/>
            </a:lvl7pPr>
            <a:lvl8pPr lvl="7" rtl="0">
              <a:spcBef>
                <a:spcPts val="0"/>
              </a:spcBef>
              <a:spcAft>
                <a:spcPts val="0"/>
              </a:spcAft>
              <a:buSzPts val="5200"/>
              <a:buNone/>
              <a:defRPr/>
            </a:lvl8pPr>
            <a:lvl9pPr lvl="8" rtl="0">
              <a:spcBef>
                <a:spcPts val="0"/>
              </a:spcBef>
              <a:spcAft>
                <a:spcPts val="0"/>
              </a:spcAft>
              <a:buSzPts val="5200"/>
              <a:buNone/>
              <a:defRPr/>
            </a:lvl9pPr>
          </a:lstStyle>
          <a:p/>
        </p:txBody>
      </p:sp>
      <p:sp>
        <p:nvSpPr>
          <p:cNvPr id="108" name="Google Shape;108;p22"/>
          <p:cNvSpPr/>
          <p:nvPr>
            <p:ph idx="2" type="pic"/>
          </p:nvPr>
        </p:nvSpPr>
        <p:spPr>
          <a:xfrm>
            <a:off x="8163523" y="3910212"/>
            <a:ext cx="9721500" cy="19299000"/>
          </a:xfrm>
          <a:prstGeom prst="rect">
            <a:avLst/>
          </a:prstGeom>
          <a:noFill/>
          <a:ln>
            <a:noFill/>
          </a:ln>
        </p:spPr>
        <p:txBody>
          <a:bodyPr anchorCtr="0" anchor="t" bIns="168275" lIns="336650" spcFirstLastPara="1" rIns="336650" wrap="square" tIns="168275">
            <a:noAutofit/>
          </a:bodyPr>
          <a:lstStyle>
            <a:lvl1pPr lvl="0" marR="0" rtl="0" algn="l">
              <a:lnSpc>
                <a:spcPct val="90000"/>
              </a:lnSpc>
              <a:spcBef>
                <a:spcPts val="3000"/>
              </a:spcBef>
              <a:spcAft>
                <a:spcPts val="0"/>
              </a:spcAft>
              <a:buClr>
                <a:schemeClr val="dk1"/>
              </a:buClr>
              <a:buSzPts val="9700"/>
              <a:buFont typeface="Arial"/>
              <a:buNone/>
              <a:defRPr b="0" i="0" sz="9700" u="none" cap="none" strike="noStrike">
                <a:solidFill>
                  <a:schemeClr val="dk1"/>
                </a:solidFill>
                <a:latin typeface="Calibri"/>
                <a:ea typeface="Calibri"/>
                <a:cs typeface="Calibri"/>
                <a:sym typeface="Calibri"/>
              </a:defRPr>
            </a:lvl1pPr>
            <a:lvl2pPr lvl="1" marR="0" rtl="0" algn="l">
              <a:lnSpc>
                <a:spcPct val="90000"/>
              </a:lnSpc>
              <a:spcBef>
                <a:spcPts val="1500"/>
              </a:spcBef>
              <a:spcAft>
                <a:spcPts val="0"/>
              </a:spcAft>
              <a:buClr>
                <a:schemeClr val="dk1"/>
              </a:buClr>
              <a:buSzPts val="8500"/>
              <a:buFont typeface="Arial"/>
              <a:buNone/>
              <a:defRPr b="0" i="0" sz="8500" u="none" cap="none" strike="noStrike">
                <a:solidFill>
                  <a:schemeClr val="dk1"/>
                </a:solidFill>
                <a:latin typeface="Calibri"/>
                <a:ea typeface="Calibri"/>
                <a:cs typeface="Calibri"/>
                <a:sym typeface="Calibri"/>
              </a:defRPr>
            </a:lvl2pPr>
            <a:lvl3pPr lvl="2" marR="0" rtl="0" algn="l">
              <a:lnSpc>
                <a:spcPct val="90000"/>
              </a:lnSpc>
              <a:spcBef>
                <a:spcPts val="1500"/>
              </a:spcBef>
              <a:spcAft>
                <a:spcPts val="0"/>
              </a:spcAft>
              <a:buClr>
                <a:schemeClr val="dk1"/>
              </a:buClr>
              <a:buSzPts val="7300"/>
              <a:buFont typeface="Arial"/>
              <a:buNone/>
              <a:defRPr b="0" i="0" sz="7300" u="none" cap="none" strike="noStrike">
                <a:solidFill>
                  <a:schemeClr val="dk1"/>
                </a:solidFill>
                <a:latin typeface="Calibri"/>
                <a:ea typeface="Calibri"/>
                <a:cs typeface="Calibri"/>
                <a:sym typeface="Calibri"/>
              </a:defRPr>
            </a:lvl3pPr>
            <a:lvl4pPr lvl="3" marR="0" rtl="0" algn="l">
              <a:lnSpc>
                <a:spcPct val="90000"/>
              </a:lnSpc>
              <a:spcBef>
                <a:spcPts val="1500"/>
              </a:spcBef>
              <a:spcAft>
                <a:spcPts val="0"/>
              </a:spcAft>
              <a:buClr>
                <a:schemeClr val="dk1"/>
              </a:buClr>
              <a:buSzPts val="6100"/>
              <a:buFont typeface="Arial"/>
              <a:buNone/>
              <a:defRPr b="0" i="0" sz="6100" u="none" cap="none" strike="noStrike">
                <a:solidFill>
                  <a:schemeClr val="dk1"/>
                </a:solidFill>
                <a:latin typeface="Calibri"/>
                <a:ea typeface="Calibri"/>
                <a:cs typeface="Calibri"/>
                <a:sym typeface="Calibri"/>
              </a:defRPr>
            </a:lvl4pPr>
            <a:lvl5pPr lvl="4" marR="0" rtl="0" algn="l">
              <a:lnSpc>
                <a:spcPct val="90000"/>
              </a:lnSpc>
              <a:spcBef>
                <a:spcPts val="1500"/>
              </a:spcBef>
              <a:spcAft>
                <a:spcPts val="0"/>
              </a:spcAft>
              <a:buClr>
                <a:schemeClr val="dk1"/>
              </a:buClr>
              <a:buSzPts val="6100"/>
              <a:buFont typeface="Arial"/>
              <a:buNone/>
              <a:defRPr b="0" i="0" sz="6100" u="none" cap="none" strike="noStrike">
                <a:solidFill>
                  <a:schemeClr val="dk1"/>
                </a:solidFill>
                <a:latin typeface="Calibri"/>
                <a:ea typeface="Calibri"/>
                <a:cs typeface="Calibri"/>
                <a:sym typeface="Calibri"/>
              </a:defRPr>
            </a:lvl5pPr>
            <a:lvl6pPr lvl="5" marR="0" rtl="0" algn="l">
              <a:lnSpc>
                <a:spcPct val="90000"/>
              </a:lnSpc>
              <a:spcBef>
                <a:spcPts val="1500"/>
              </a:spcBef>
              <a:spcAft>
                <a:spcPts val="0"/>
              </a:spcAft>
              <a:buClr>
                <a:schemeClr val="dk1"/>
              </a:buClr>
              <a:buSzPts val="6100"/>
              <a:buFont typeface="Arial"/>
              <a:buNone/>
              <a:defRPr b="0" i="0" sz="6100" u="none" cap="none" strike="noStrike">
                <a:solidFill>
                  <a:schemeClr val="dk1"/>
                </a:solidFill>
                <a:latin typeface="Calibri"/>
                <a:ea typeface="Calibri"/>
                <a:cs typeface="Calibri"/>
                <a:sym typeface="Calibri"/>
              </a:defRPr>
            </a:lvl6pPr>
            <a:lvl7pPr lvl="6" marR="0" rtl="0" algn="l">
              <a:lnSpc>
                <a:spcPct val="90000"/>
              </a:lnSpc>
              <a:spcBef>
                <a:spcPts val="1500"/>
              </a:spcBef>
              <a:spcAft>
                <a:spcPts val="0"/>
              </a:spcAft>
              <a:buClr>
                <a:schemeClr val="dk1"/>
              </a:buClr>
              <a:buSzPts val="6100"/>
              <a:buFont typeface="Arial"/>
              <a:buNone/>
              <a:defRPr b="0" i="0" sz="6100" u="none" cap="none" strike="noStrike">
                <a:solidFill>
                  <a:schemeClr val="dk1"/>
                </a:solidFill>
                <a:latin typeface="Calibri"/>
                <a:ea typeface="Calibri"/>
                <a:cs typeface="Calibri"/>
                <a:sym typeface="Calibri"/>
              </a:defRPr>
            </a:lvl7pPr>
            <a:lvl8pPr lvl="7" marR="0" rtl="0" algn="l">
              <a:lnSpc>
                <a:spcPct val="90000"/>
              </a:lnSpc>
              <a:spcBef>
                <a:spcPts val="1500"/>
              </a:spcBef>
              <a:spcAft>
                <a:spcPts val="0"/>
              </a:spcAft>
              <a:buClr>
                <a:schemeClr val="dk1"/>
              </a:buClr>
              <a:buSzPts val="6100"/>
              <a:buFont typeface="Arial"/>
              <a:buNone/>
              <a:defRPr b="0" i="0" sz="6100" u="none" cap="none" strike="noStrike">
                <a:solidFill>
                  <a:schemeClr val="dk1"/>
                </a:solidFill>
                <a:latin typeface="Calibri"/>
                <a:ea typeface="Calibri"/>
                <a:cs typeface="Calibri"/>
                <a:sym typeface="Calibri"/>
              </a:defRPr>
            </a:lvl8pPr>
            <a:lvl9pPr lvl="8" marR="0" rtl="0" algn="l">
              <a:lnSpc>
                <a:spcPct val="90000"/>
              </a:lnSpc>
              <a:spcBef>
                <a:spcPts val="1500"/>
              </a:spcBef>
              <a:spcAft>
                <a:spcPts val="0"/>
              </a:spcAft>
              <a:buClr>
                <a:schemeClr val="dk1"/>
              </a:buClr>
              <a:buSzPts val="6100"/>
              <a:buFont typeface="Arial"/>
              <a:buNone/>
              <a:defRPr b="0" i="0" sz="6100" u="none" cap="none" strike="noStrike">
                <a:solidFill>
                  <a:schemeClr val="dk1"/>
                </a:solidFill>
                <a:latin typeface="Calibri"/>
                <a:ea typeface="Calibri"/>
                <a:cs typeface="Calibri"/>
                <a:sym typeface="Calibri"/>
              </a:defRPr>
            </a:lvl9pPr>
          </a:lstStyle>
          <a:p/>
        </p:txBody>
      </p:sp>
      <p:sp>
        <p:nvSpPr>
          <p:cNvPr id="109" name="Google Shape;109;p22"/>
          <p:cNvSpPr txBox="1"/>
          <p:nvPr>
            <p:ph idx="1" type="body"/>
          </p:nvPr>
        </p:nvSpPr>
        <p:spPr>
          <a:xfrm>
            <a:off x="1322665" y="8147313"/>
            <a:ext cx="6193500" cy="15093600"/>
          </a:xfrm>
          <a:prstGeom prst="rect">
            <a:avLst/>
          </a:prstGeom>
          <a:noFill/>
          <a:ln>
            <a:noFill/>
          </a:ln>
        </p:spPr>
        <p:txBody>
          <a:bodyPr anchorCtr="0" anchor="t" bIns="168275" lIns="336650" spcFirstLastPara="1" rIns="336650" wrap="square" tIns="168275">
            <a:noAutofit/>
          </a:bodyPr>
          <a:lstStyle>
            <a:lvl1pPr indent="-228600" lvl="0" marL="457200" rtl="0" algn="l">
              <a:lnSpc>
                <a:spcPct val="90000"/>
              </a:lnSpc>
              <a:spcBef>
                <a:spcPts val="3000"/>
              </a:spcBef>
              <a:spcAft>
                <a:spcPts val="0"/>
              </a:spcAft>
              <a:buClr>
                <a:schemeClr val="dk1"/>
              </a:buClr>
              <a:buSzPts val="4900"/>
              <a:buNone/>
              <a:defRPr sz="4900"/>
            </a:lvl1pPr>
            <a:lvl2pPr indent="-228600" lvl="1" marL="914400" rtl="0" algn="l">
              <a:lnSpc>
                <a:spcPct val="90000"/>
              </a:lnSpc>
              <a:spcBef>
                <a:spcPts val="1500"/>
              </a:spcBef>
              <a:spcAft>
                <a:spcPts val="0"/>
              </a:spcAft>
              <a:buClr>
                <a:schemeClr val="dk1"/>
              </a:buClr>
              <a:buSzPts val="4300"/>
              <a:buNone/>
              <a:defRPr sz="4300"/>
            </a:lvl2pPr>
            <a:lvl3pPr indent="-228600" lvl="2" marL="1371600" rtl="0" algn="l">
              <a:lnSpc>
                <a:spcPct val="90000"/>
              </a:lnSpc>
              <a:spcBef>
                <a:spcPts val="1500"/>
              </a:spcBef>
              <a:spcAft>
                <a:spcPts val="0"/>
              </a:spcAft>
              <a:buClr>
                <a:schemeClr val="dk1"/>
              </a:buClr>
              <a:buSzPts val="3700"/>
              <a:buNone/>
              <a:defRPr sz="3700"/>
            </a:lvl3pPr>
            <a:lvl4pPr indent="-228600" lvl="3" marL="1828800" rtl="0" algn="l">
              <a:lnSpc>
                <a:spcPct val="90000"/>
              </a:lnSpc>
              <a:spcBef>
                <a:spcPts val="1500"/>
              </a:spcBef>
              <a:spcAft>
                <a:spcPts val="0"/>
              </a:spcAft>
              <a:buClr>
                <a:schemeClr val="dk1"/>
              </a:buClr>
              <a:buSzPts val="3000"/>
              <a:buNone/>
              <a:defRPr sz="3000"/>
            </a:lvl4pPr>
            <a:lvl5pPr indent="-228600" lvl="4" marL="2286000" rtl="0" algn="l">
              <a:lnSpc>
                <a:spcPct val="90000"/>
              </a:lnSpc>
              <a:spcBef>
                <a:spcPts val="1500"/>
              </a:spcBef>
              <a:spcAft>
                <a:spcPts val="0"/>
              </a:spcAft>
              <a:buClr>
                <a:schemeClr val="dk1"/>
              </a:buClr>
              <a:buSzPts val="3000"/>
              <a:buNone/>
              <a:defRPr sz="3000"/>
            </a:lvl5pPr>
            <a:lvl6pPr indent="-228600" lvl="5" marL="2743200" rtl="0" algn="l">
              <a:lnSpc>
                <a:spcPct val="90000"/>
              </a:lnSpc>
              <a:spcBef>
                <a:spcPts val="1500"/>
              </a:spcBef>
              <a:spcAft>
                <a:spcPts val="0"/>
              </a:spcAft>
              <a:buClr>
                <a:schemeClr val="dk1"/>
              </a:buClr>
              <a:buSzPts val="3000"/>
              <a:buNone/>
              <a:defRPr sz="3000"/>
            </a:lvl6pPr>
            <a:lvl7pPr indent="-228600" lvl="6" marL="3200400" rtl="0" algn="l">
              <a:lnSpc>
                <a:spcPct val="90000"/>
              </a:lnSpc>
              <a:spcBef>
                <a:spcPts val="1500"/>
              </a:spcBef>
              <a:spcAft>
                <a:spcPts val="0"/>
              </a:spcAft>
              <a:buClr>
                <a:schemeClr val="dk1"/>
              </a:buClr>
              <a:buSzPts val="3000"/>
              <a:buNone/>
              <a:defRPr sz="3000"/>
            </a:lvl7pPr>
            <a:lvl8pPr indent="-228600" lvl="7" marL="3657600" rtl="0" algn="l">
              <a:lnSpc>
                <a:spcPct val="90000"/>
              </a:lnSpc>
              <a:spcBef>
                <a:spcPts val="1500"/>
              </a:spcBef>
              <a:spcAft>
                <a:spcPts val="0"/>
              </a:spcAft>
              <a:buClr>
                <a:schemeClr val="dk1"/>
              </a:buClr>
              <a:buSzPts val="3000"/>
              <a:buNone/>
              <a:defRPr sz="3000"/>
            </a:lvl8pPr>
            <a:lvl9pPr indent="-228600" lvl="8" marL="4114800" rtl="0" algn="l">
              <a:lnSpc>
                <a:spcPct val="90000"/>
              </a:lnSpc>
              <a:spcBef>
                <a:spcPts val="1500"/>
              </a:spcBef>
              <a:spcAft>
                <a:spcPts val="0"/>
              </a:spcAft>
              <a:buClr>
                <a:schemeClr val="dk1"/>
              </a:buClr>
              <a:buSzPts val="3000"/>
              <a:buNone/>
              <a:defRPr sz="3000"/>
            </a:lvl9pPr>
          </a:lstStyle>
          <a:p/>
        </p:txBody>
      </p:sp>
      <p:sp>
        <p:nvSpPr>
          <p:cNvPr id="110" name="Google Shape;110;p22"/>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111" name="Google Shape;111;p22"/>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112" name="Google Shape;112;p22"/>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13" name="Shape 113"/>
        <p:cNvGrpSpPr/>
        <p:nvPr/>
      </p:nvGrpSpPr>
      <p:grpSpPr>
        <a:xfrm>
          <a:off x="0" y="0"/>
          <a:ext cx="0" cy="0"/>
          <a:chOff x="0" y="0"/>
          <a:chExt cx="0" cy="0"/>
        </a:xfrm>
      </p:grpSpPr>
      <p:sp>
        <p:nvSpPr>
          <p:cNvPr id="114" name="Google Shape;114;p23"/>
          <p:cNvSpPr txBox="1"/>
          <p:nvPr>
            <p:ph type="title"/>
          </p:nvPr>
        </p:nvSpPr>
        <p:spPr>
          <a:xfrm>
            <a:off x="1320166" y="1445901"/>
            <a:ext cx="16561800" cy="5249700"/>
          </a:xfrm>
          <a:prstGeom prst="rect">
            <a:avLst/>
          </a:prstGeom>
          <a:noFill/>
          <a:ln>
            <a:noFill/>
          </a:ln>
        </p:spPr>
        <p:txBody>
          <a:bodyPr anchorCtr="0" anchor="ctr" bIns="168275" lIns="336650" spcFirstLastPara="1" rIns="336650" wrap="square" tIns="168275">
            <a:noAutofit/>
          </a:bodyPr>
          <a:lstStyle>
            <a:lvl1pPr lvl="0" rtl="0" algn="l">
              <a:lnSpc>
                <a:spcPct val="90000"/>
              </a:lnSpc>
              <a:spcBef>
                <a:spcPts val="0"/>
              </a:spcBef>
              <a:spcAft>
                <a:spcPts val="0"/>
              </a:spcAft>
              <a:buClr>
                <a:schemeClr val="dk1"/>
              </a:buClr>
              <a:buSzPts val="6600"/>
              <a:buNone/>
              <a:defRPr/>
            </a:lvl1pPr>
            <a:lvl2pPr lvl="1" rtl="0">
              <a:spcBef>
                <a:spcPts val="0"/>
              </a:spcBef>
              <a:spcAft>
                <a:spcPts val="0"/>
              </a:spcAft>
              <a:buSzPts val="5200"/>
              <a:buNone/>
              <a:defRPr/>
            </a:lvl2pPr>
            <a:lvl3pPr lvl="2" rtl="0">
              <a:spcBef>
                <a:spcPts val="0"/>
              </a:spcBef>
              <a:spcAft>
                <a:spcPts val="0"/>
              </a:spcAft>
              <a:buSzPts val="5200"/>
              <a:buNone/>
              <a:defRPr/>
            </a:lvl3pPr>
            <a:lvl4pPr lvl="3" rtl="0">
              <a:spcBef>
                <a:spcPts val="0"/>
              </a:spcBef>
              <a:spcAft>
                <a:spcPts val="0"/>
              </a:spcAft>
              <a:buSzPts val="5200"/>
              <a:buNone/>
              <a:defRPr/>
            </a:lvl4pPr>
            <a:lvl5pPr lvl="4" rtl="0">
              <a:spcBef>
                <a:spcPts val="0"/>
              </a:spcBef>
              <a:spcAft>
                <a:spcPts val="0"/>
              </a:spcAft>
              <a:buSzPts val="5200"/>
              <a:buNone/>
              <a:defRPr/>
            </a:lvl5pPr>
            <a:lvl6pPr lvl="5" rtl="0">
              <a:spcBef>
                <a:spcPts val="0"/>
              </a:spcBef>
              <a:spcAft>
                <a:spcPts val="0"/>
              </a:spcAft>
              <a:buSzPts val="5200"/>
              <a:buNone/>
              <a:defRPr/>
            </a:lvl6pPr>
            <a:lvl7pPr lvl="6" rtl="0">
              <a:spcBef>
                <a:spcPts val="0"/>
              </a:spcBef>
              <a:spcAft>
                <a:spcPts val="0"/>
              </a:spcAft>
              <a:buSzPts val="5200"/>
              <a:buNone/>
              <a:defRPr/>
            </a:lvl7pPr>
            <a:lvl8pPr lvl="7" rtl="0">
              <a:spcBef>
                <a:spcPts val="0"/>
              </a:spcBef>
              <a:spcAft>
                <a:spcPts val="0"/>
              </a:spcAft>
              <a:buSzPts val="5200"/>
              <a:buNone/>
              <a:defRPr/>
            </a:lvl8pPr>
            <a:lvl9pPr lvl="8" rtl="0">
              <a:spcBef>
                <a:spcPts val="0"/>
              </a:spcBef>
              <a:spcAft>
                <a:spcPts val="0"/>
              </a:spcAft>
              <a:buSzPts val="5200"/>
              <a:buNone/>
              <a:defRPr/>
            </a:lvl9pPr>
          </a:lstStyle>
          <a:p/>
        </p:txBody>
      </p:sp>
      <p:sp>
        <p:nvSpPr>
          <p:cNvPr id="115" name="Google Shape;115;p23"/>
          <p:cNvSpPr txBox="1"/>
          <p:nvPr>
            <p:ph idx="1" type="body"/>
          </p:nvPr>
        </p:nvSpPr>
        <p:spPr>
          <a:xfrm rot="5400000">
            <a:off x="985786" y="7564132"/>
            <a:ext cx="17231100" cy="16561800"/>
          </a:xfrm>
          <a:prstGeom prst="rect">
            <a:avLst/>
          </a:prstGeom>
          <a:noFill/>
          <a:ln>
            <a:noFill/>
          </a:ln>
        </p:spPr>
        <p:txBody>
          <a:bodyPr anchorCtr="0" anchor="t" bIns="168275" lIns="336650" spcFirstLastPara="1" rIns="336650" wrap="square" tIns="168275">
            <a:noAutofit/>
          </a:bodyPr>
          <a:lstStyle>
            <a:lvl1pPr indent="-647700" lvl="0" marL="457200" rtl="0" algn="l">
              <a:lnSpc>
                <a:spcPct val="90000"/>
              </a:lnSpc>
              <a:spcBef>
                <a:spcPts val="3000"/>
              </a:spcBef>
              <a:spcAft>
                <a:spcPts val="0"/>
              </a:spcAft>
              <a:buClr>
                <a:schemeClr val="dk1"/>
              </a:buClr>
              <a:buSzPts val="6600"/>
              <a:buChar char="•"/>
              <a:defRPr/>
            </a:lvl1pPr>
            <a:lvl2pPr indent="-647700" lvl="1" marL="914400" rtl="0" algn="l">
              <a:lnSpc>
                <a:spcPct val="90000"/>
              </a:lnSpc>
              <a:spcBef>
                <a:spcPts val="1500"/>
              </a:spcBef>
              <a:spcAft>
                <a:spcPts val="0"/>
              </a:spcAft>
              <a:buClr>
                <a:schemeClr val="dk1"/>
              </a:buClr>
              <a:buSzPts val="6600"/>
              <a:buChar char="•"/>
              <a:defRPr/>
            </a:lvl2pPr>
            <a:lvl3pPr indent="-647700" lvl="2" marL="1371600" rtl="0" algn="l">
              <a:lnSpc>
                <a:spcPct val="90000"/>
              </a:lnSpc>
              <a:spcBef>
                <a:spcPts val="1500"/>
              </a:spcBef>
              <a:spcAft>
                <a:spcPts val="0"/>
              </a:spcAft>
              <a:buClr>
                <a:schemeClr val="dk1"/>
              </a:buClr>
              <a:buSzPts val="6600"/>
              <a:buChar char="•"/>
              <a:defRPr/>
            </a:lvl3pPr>
            <a:lvl4pPr indent="-647700" lvl="3" marL="1828800" rtl="0" algn="l">
              <a:lnSpc>
                <a:spcPct val="90000"/>
              </a:lnSpc>
              <a:spcBef>
                <a:spcPts val="1500"/>
              </a:spcBef>
              <a:spcAft>
                <a:spcPts val="0"/>
              </a:spcAft>
              <a:buClr>
                <a:schemeClr val="dk1"/>
              </a:buClr>
              <a:buSzPts val="6600"/>
              <a:buChar char="•"/>
              <a:defRPr/>
            </a:lvl4pPr>
            <a:lvl5pPr indent="-647700" lvl="4" marL="2286000" rtl="0" algn="l">
              <a:lnSpc>
                <a:spcPct val="90000"/>
              </a:lnSpc>
              <a:spcBef>
                <a:spcPts val="1500"/>
              </a:spcBef>
              <a:spcAft>
                <a:spcPts val="0"/>
              </a:spcAft>
              <a:buClr>
                <a:schemeClr val="dk1"/>
              </a:buClr>
              <a:buSzPts val="6600"/>
              <a:buChar char="•"/>
              <a:defRPr/>
            </a:lvl5pPr>
            <a:lvl6pPr indent="-647700" lvl="5" marL="2743200" rtl="0" algn="l">
              <a:lnSpc>
                <a:spcPct val="90000"/>
              </a:lnSpc>
              <a:spcBef>
                <a:spcPts val="1500"/>
              </a:spcBef>
              <a:spcAft>
                <a:spcPts val="0"/>
              </a:spcAft>
              <a:buClr>
                <a:schemeClr val="dk1"/>
              </a:buClr>
              <a:buSzPts val="6600"/>
              <a:buChar char="•"/>
              <a:defRPr/>
            </a:lvl6pPr>
            <a:lvl7pPr indent="-647700" lvl="6" marL="3200400" rtl="0" algn="l">
              <a:lnSpc>
                <a:spcPct val="90000"/>
              </a:lnSpc>
              <a:spcBef>
                <a:spcPts val="1500"/>
              </a:spcBef>
              <a:spcAft>
                <a:spcPts val="0"/>
              </a:spcAft>
              <a:buClr>
                <a:schemeClr val="dk1"/>
              </a:buClr>
              <a:buSzPts val="6600"/>
              <a:buChar char="•"/>
              <a:defRPr/>
            </a:lvl7pPr>
            <a:lvl8pPr indent="-647700" lvl="7" marL="3657600" rtl="0" algn="l">
              <a:lnSpc>
                <a:spcPct val="90000"/>
              </a:lnSpc>
              <a:spcBef>
                <a:spcPts val="1500"/>
              </a:spcBef>
              <a:spcAft>
                <a:spcPts val="0"/>
              </a:spcAft>
              <a:buClr>
                <a:schemeClr val="dk1"/>
              </a:buClr>
              <a:buSzPts val="6600"/>
              <a:buChar char="•"/>
              <a:defRPr/>
            </a:lvl8pPr>
            <a:lvl9pPr indent="-647700" lvl="8" marL="4114800" rtl="0" algn="l">
              <a:lnSpc>
                <a:spcPct val="90000"/>
              </a:lnSpc>
              <a:spcBef>
                <a:spcPts val="1500"/>
              </a:spcBef>
              <a:spcAft>
                <a:spcPts val="0"/>
              </a:spcAft>
              <a:buClr>
                <a:schemeClr val="dk1"/>
              </a:buClr>
              <a:buSzPts val="6600"/>
              <a:buChar char="•"/>
              <a:defRPr/>
            </a:lvl9pPr>
          </a:lstStyle>
          <a:p/>
        </p:txBody>
      </p:sp>
      <p:sp>
        <p:nvSpPr>
          <p:cNvPr id="116" name="Google Shape;116;p23"/>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117" name="Google Shape;117;p23"/>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118" name="Google Shape;118;p23"/>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19" name="Shape 119"/>
        <p:cNvGrpSpPr/>
        <p:nvPr/>
      </p:nvGrpSpPr>
      <p:grpSpPr>
        <a:xfrm>
          <a:off x="0" y="0"/>
          <a:ext cx="0" cy="0"/>
          <a:chOff x="0" y="0"/>
          <a:chExt cx="0" cy="0"/>
        </a:xfrm>
      </p:grpSpPr>
      <p:sp>
        <p:nvSpPr>
          <p:cNvPr id="120" name="Google Shape;120;p24"/>
          <p:cNvSpPr txBox="1"/>
          <p:nvPr>
            <p:ph type="title"/>
          </p:nvPr>
        </p:nvSpPr>
        <p:spPr>
          <a:xfrm rot="5400000">
            <a:off x="4304086" y="10883146"/>
            <a:ext cx="23015400" cy="4140900"/>
          </a:xfrm>
          <a:prstGeom prst="rect">
            <a:avLst/>
          </a:prstGeom>
          <a:noFill/>
          <a:ln>
            <a:noFill/>
          </a:ln>
        </p:spPr>
        <p:txBody>
          <a:bodyPr anchorCtr="0" anchor="ctr" bIns="168275" lIns="336650" spcFirstLastPara="1" rIns="336650" wrap="square" tIns="168275">
            <a:noAutofit/>
          </a:bodyPr>
          <a:lstStyle>
            <a:lvl1pPr lvl="0" rtl="0" algn="l">
              <a:lnSpc>
                <a:spcPct val="90000"/>
              </a:lnSpc>
              <a:spcBef>
                <a:spcPts val="0"/>
              </a:spcBef>
              <a:spcAft>
                <a:spcPts val="0"/>
              </a:spcAft>
              <a:buClr>
                <a:schemeClr val="dk1"/>
              </a:buClr>
              <a:buSzPts val="6600"/>
              <a:buNone/>
              <a:defRPr/>
            </a:lvl1pPr>
            <a:lvl2pPr lvl="1" rtl="0">
              <a:spcBef>
                <a:spcPts val="0"/>
              </a:spcBef>
              <a:spcAft>
                <a:spcPts val="0"/>
              </a:spcAft>
              <a:buSzPts val="5200"/>
              <a:buNone/>
              <a:defRPr/>
            </a:lvl2pPr>
            <a:lvl3pPr lvl="2" rtl="0">
              <a:spcBef>
                <a:spcPts val="0"/>
              </a:spcBef>
              <a:spcAft>
                <a:spcPts val="0"/>
              </a:spcAft>
              <a:buSzPts val="5200"/>
              <a:buNone/>
              <a:defRPr/>
            </a:lvl3pPr>
            <a:lvl4pPr lvl="3" rtl="0">
              <a:spcBef>
                <a:spcPts val="0"/>
              </a:spcBef>
              <a:spcAft>
                <a:spcPts val="0"/>
              </a:spcAft>
              <a:buSzPts val="5200"/>
              <a:buNone/>
              <a:defRPr/>
            </a:lvl4pPr>
            <a:lvl5pPr lvl="4" rtl="0">
              <a:spcBef>
                <a:spcPts val="0"/>
              </a:spcBef>
              <a:spcAft>
                <a:spcPts val="0"/>
              </a:spcAft>
              <a:buSzPts val="5200"/>
              <a:buNone/>
              <a:defRPr/>
            </a:lvl5pPr>
            <a:lvl6pPr lvl="5" rtl="0">
              <a:spcBef>
                <a:spcPts val="0"/>
              </a:spcBef>
              <a:spcAft>
                <a:spcPts val="0"/>
              </a:spcAft>
              <a:buSzPts val="5200"/>
              <a:buNone/>
              <a:defRPr/>
            </a:lvl6pPr>
            <a:lvl7pPr lvl="6" rtl="0">
              <a:spcBef>
                <a:spcPts val="0"/>
              </a:spcBef>
              <a:spcAft>
                <a:spcPts val="0"/>
              </a:spcAft>
              <a:buSzPts val="5200"/>
              <a:buNone/>
              <a:defRPr/>
            </a:lvl7pPr>
            <a:lvl8pPr lvl="7" rtl="0">
              <a:spcBef>
                <a:spcPts val="0"/>
              </a:spcBef>
              <a:spcAft>
                <a:spcPts val="0"/>
              </a:spcAft>
              <a:buSzPts val="5200"/>
              <a:buNone/>
              <a:defRPr/>
            </a:lvl8pPr>
            <a:lvl9pPr lvl="8" rtl="0">
              <a:spcBef>
                <a:spcPts val="0"/>
              </a:spcBef>
              <a:spcAft>
                <a:spcPts val="0"/>
              </a:spcAft>
              <a:buSzPts val="5200"/>
              <a:buNone/>
              <a:defRPr/>
            </a:lvl9pPr>
          </a:lstStyle>
          <a:p/>
        </p:txBody>
      </p:sp>
      <p:sp>
        <p:nvSpPr>
          <p:cNvPr id="121" name="Google Shape;121;p24"/>
          <p:cNvSpPr txBox="1"/>
          <p:nvPr>
            <p:ph idx="1" type="body"/>
          </p:nvPr>
        </p:nvSpPr>
        <p:spPr>
          <a:xfrm rot="5400000">
            <a:off x="-4097062" y="6862546"/>
            <a:ext cx="23015400" cy="12182100"/>
          </a:xfrm>
          <a:prstGeom prst="rect">
            <a:avLst/>
          </a:prstGeom>
          <a:noFill/>
          <a:ln>
            <a:noFill/>
          </a:ln>
        </p:spPr>
        <p:txBody>
          <a:bodyPr anchorCtr="0" anchor="t" bIns="168275" lIns="336650" spcFirstLastPara="1" rIns="336650" wrap="square" tIns="168275">
            <a:noAutofit/>
          </a:bodyPr>
          <a:lstStyle>
            <a:lvl1pPr indent="-647700" lvl="0" marL="457200" rtl="0" algn="l">
              <a:lnSpc>
                <a:spcPct val="90000"/>
              </a:lnSpc>
              <a:spcBef>
                <a:spcPts val="3000"/>
              </a:spcBef>
              <a:spcAft>
                <a:spcPts val="0"/>
              </a:spcAft>
              <a:buClr>
                <a:schemeClr val="dk1"/>
              </a:buClr>
              <a:buSzPts val="6600"/>
              <a:buChar char="•"/>
              <a:defRPr/>
            </a:lvl1pPr>
            <a:lvl2pPr indent="-647700" lvl="1" marL="914400" rtl="0" algn="l">
              <a:lnSpc>
                <a:spcPct val="90000"/>
              </a:lnSpc>
              <a:spcBef>
                <a:spcPts val="1500"/>
              </a:spcBef>
              <a:spcAft>
                <a:spcPts val="0"/>
              </a:spcAft>
              <a:buClr>
                <a:schemeClr val="dk1"/>
              </a:buClr>
              <a:buSzPts val="6600"/>
              <a:buChar char="•"/>
              <a:defRPr/>
            </a:lvl2pPr>
            <a:lvl3pPr indent="-647700" lvl="2" marL="1371600" rtl="0" algn="l">
              <a:lnSpc>
                <a:spcPct val="90000"/>
              </a:lnSpc>
              <a:spcBef>
                <a:spcPts val="1500"/>
              </a:spcBef>
              <a:spcAft>
                <a:spcPts val="0"/>
              </a:spcAft>
              <a:buClr>
                <a:schemeClr val="dk1"/>
              </a:buClr>
              <a:buSzPts val="6600"/>
              <a:buChar char="•"/>
              <a:defRPr/>
            </a:lvl3pPr>
            <a:lvl4pPr indent="-647700" lvl="3" marL="1828800" rtl="0" algn="l">
              <a:lnSpc>
                <a:spcPct val="90000"/>
              </a:lnSpc>
              <a:spcBef>
                <a:spcPts val="1500"/>
              </a:spcBef>
              <a:spcAft>
                <a:spcPts val="0"/>
              </a:spcAft>
              <a:buClr>
                <a:schemeClr val="dk1"/>
              </a:buClr>
              <a:buSzPts val="6600"/>
              <a:buChar char="•"/>
              <a:defRPr/>
            </a:lvl4pPr>
            <a:lvl5pPr indent="-647700" lvl="4" marL="2286000" rtl="0" algn="l">
              <a:lnSpc>
                <a:spcPct val="90000"/>
              </a:lnSpc>
              <a:spcBef>
                <a:spcPts val="1500"/>
              </a:spcBef>
              <a:spcAft>
                <a:spcPts val="0"/>
              </a:spcAft>
              <a:buClr>
                <a:schemeClr val="dk1"/>
              </a:buClr>
              <a:buSzPts val="6600"/>
              <a:buChar char="•"/>
              <a:defRPr/>
            </a:lvl5pPr>
            <a:lvl6pPr indent="-647700" lvl="5" marL="2743200" rtl="0" algn="l">
              <a:lnSpc>
                <a:spcPct val="90000"/>
              </a:lnSpc>
              <a:spcBef>
                <a:spcPts val="1500"/>
              </a:spcBef>
              <a:spcAft>
                <a:spcPts val="0"/>
              </a:spcAft>
              <a:buClr>
                <a:schemeClr val="dk1"/>
              </a:buClr>
              <a:buSzPts val="6600"/>
              <a:buChar char="•"/>
              <a:defRPr/>
            </a:lvl6pPr>
            <a:lvl7pPr indent="-647700" lvl="6" marL="3200400" rtl="0" algn="l">
              <a:lnSpc>
                <a:spcPct val="90000"/>
              </a:lnSpc>
              <a:spcBef>
                <a:spcPts val="1500"/>
              </a:spcBef>
              <a:spcAft>
                <a:spcPts val="0"/>
              </a:spcAft>
              <a:buClr>
                <a:schemeClr val="dk1"/>
              </a:buClr>
              <a:buSzPts val="6600"/>
              <a:buChar char="•"/>
              <a:defRPr/>
            </a:lvl7pPr>
            <a:lvl8pPr indent="-647700" lvl="7" marL="3657600" rtl="0" algn="l">
              <a:lnSpc>
                <a:spcPct val="90000"/>
              </a:lnSpc>
              <a:spcBef>
                <a:spcPts val="1500"/>
              </a:spcBef>
              <a:spcAft>
                <a:spcPts val="0"/>
              </a:spcAft>
              <a:buClr>
                <a:schemeClr val="dk1"/>
              </a:buClr>
              <a:buSzPts val="6600"/>
              <a:buChar char="•"/>
              <a:defRPr/>
            </a:lvl8pPr>
            <a:lvl9pPr indent="-647700" lvl="8" marL="4114800" rtl="0" algn="l">
              <a:lnSpc>
                <a:spcPct val="90000"/>
              </a:lnSpc>
              <a:spcBef>
                <a:spcPts val="1500"/>
              </a:spcBef>
              <a:spcAft>
                <a:spcPts val="0"/>
              </a:spcAft>
              <a:buClr>
                <a:schemeClr val="dk1"/>
              </a:buClr>
              <a:buSzPts val="6600"/>
              <a:buChar char="•"/>
              <a:defRPr/>
            </a:lvl9pPr>
          </a:lstStyle>
          <a:p/>
        </p:txBody>
      </p:sp>
      <p:sp>
        <p:nvSpPr>
          <p:cNvPr id="122" name="Google Shape;122;p24"/>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rtl="0" algn="l">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123" name="Google Shape;123;p24"/>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rtl="0" algn="ctr">
              <a:spcBef>
                <a:spcPts val="0"/>
              </a:spcBef>
              <a:spcAft>
                <a:spcPts val="0"/>
              </a:spcAft>
              <a:buSzPts val="5200"/>
              <a:buNone/>
              <a:defRPr/>
            </a:lvl1pPr>
            <a:lvl2pPr lvl="1" rtl="0" algn="l">
              <a:spcBef>
                <a:spcPts val="0"/>
              </a:spcBef>
              <a:spcAft>
                <a:spcPts val="0"/>
              </a:spcAft>
              <a:buSzPts val="5200"/>
              <a:buNone/>
              <a:defRPr/>
            </a:lvl2pPr>
            <a:lvl3pPr lvl="2" rtl="0" algn="l">
              <a:spcBef>
                <a:spcPts val="0"/>
              </a:spcBef>
              <a:spcAft>
                <a:spcPts val="0"/>
              </a:spcAft>
              <a:buSzPts val="5200"/>
              <a:buNone/>
              <a:defRPr/>
            </a:lvl3pPr>
            <a:lvl4pPr lvl="3" rtl="0" algn="l">
              <a:spcBef>
                <a:spcPts val="0"/>
              </a:spcBef>
              <a:spcAft>
                <a:spcPts val="0"/>
              </a:spcAft>
              <a:buSzPts val="5200"/>
              <a:buNone/>
              <a:defRPr/>
            </a:lvl4pPr>
            <a:lvl5pPr lvl="4" rtl="0" algn="l">
              <a:spcBef>
                <a:spcPts val="0"/>
              </a:spcBef>
              <a:spcAft>
                <a:spcPts val="0"/>
              </a:spcAft>
              <a:buSzPts val="5200"/>
              <a:buNone/>
              <a:defRPr/>
            </a:lvl5pPr>
            <a:lvl6pPr lvl="5" rtl="0" algn="l">
              <a:spcBef>
                <a:spcPts val="0"/>
              </a:spcBef>
              <a:spcAft>
                <a:spcPts val="0"/>
              </a:spcAft>
              <a:buSzPts val="5200"/>
              <a:buNone/>
              <a:defRPr/>
            </a:lvl6pPr>
            <a:lvl7pPr lvl="6" rtl="0" algn="l">
              <a:spcBef>
                <a:spcPts val="0"/>
              </a:spcBef>
              <a:spcAft>
                <a:spcPts val="0"/>
              </a:spcAft>
              <a:buSzPts val="5200"/>
              <a:buNone/>
              <a:defRPr/>
            </a:lvl7pPr>
            <a:lvl8pPr lvl="7" rtl="0" algn="l">
              <a:spcBef>
                <a:spcPts val="0"/>
              </a:spcBef>
              <a:spcAft>
                <a:spcPts val="0"/>
              </a:spcAft>
              <a:buSzPts val="5200"/>
              <a:buNone/>
              <a:defRPr/>
            </a:lvl8pPr>
            <a:lvl9pPr lvl="8" rtl="0" algn="l">
              <a:spcBef>
                <a:spcPts val="0"/>
              </a:spcBef>
              <a:spcAft>
                <a:spcPts val="0"/>
              </a:spcAft>
              <a:buSzPts val="5200"/>
              <a:buNone/>
              <a:defRPr/>
            </a:lvl9pPr>
          </a:lstStyle>
          <a:p/>
        </p:txBody>
      </p:sp>
      <p:sp>
        <p:nvSpPr>
          <p:cNvPr id="124" name="Google Shape;124;p24"/>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1.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654570" y="2349732"/>
            <a:ext cx="17893200" cy="3024000"/>
          </a:xfrm>
          <a:prstGeom prst="rect">
            <a:avLst/>
          </a:prstGeom>
          <a:noFill/>
          <a:ln>
            <a:noFill/>
          </a:ln>
        </p:spPr>
        <p:txBody>
          <a:bodyPr anchorCtr="0" anchor="t" bIns="336650" lIns="336650" spcFirstLastPara="1" rIns="336650" wrap="square" tIns="336650">
            <a:noAutofit/>
          </a:bodyPr>
          <a:lstStyle>
            <a:lvl1pPr lvl="0">
              <a:spcBef>
                <a:spcPts val="0"/>
              </a:spcBef>
              <a:spcAft>
                <a:spcPts val="0"/>
              </a:spcAft>
              <a:buClr>
                <a:schemeClr val="dk1"/>
              </a:buClr>
              <a:buSzPts val="10300"/>
              <a:buNone/>
              <a:defRPr sz="10300">
                <a:solidFill>
                  <a:schemeClr val="dk1"/>
                </a:solidFill>
              </a:defRPr>
            </a:lvl1pPr>
            <a:lvl2pPr lvl="1">
              <a:spcBef>
                <a:spcPts val="0"/>
              </a:spcBef>
              <a:spcAft>
                <a:spcPts val="0"/>
              </a:spcAft>
              <a:buClr>
                <a:schemeClr val="dk1"/>
              </a:buClr>
              <a:buSzPts val="10300"/>
              <a:buNone/>
              <a:defRPr sz="10300">
                <a:solidFill>
                  <a:schemeClr val="dk1"/>
                </a:solidFill>
              </a:defRPr>
            </a:lvl2pPr>
            <a:lvl3pPr lvl="2">
              <a:spcBef>
                <a:spcPts val="0"/>
              </a:spcBef>
              <a:spcAft>
                <a:spcPts val="0"/>
              </a:spcAft>
              <a:buClr>
                <a:schemeClr val="dk1"/>
              </a:buClr>
              <a:buSzPts val="10300"/>
              <a:buNone/>
              <a:defRPr sz="10300">
                <a:solidFill>
                  <a:schemeClr val="dk1"/>
                </a:solidFill>
              </a:defRPr>
            </a:lvl3pPr>
            <a:lvl4pPr lvl="3">
              <a:spcBef>
                <a:spcPts val="0"/>
              </a:spcBef>
              <a:spcAft>
                <a:spcPts val="0"/>
              </a:spcAft>
              <a:buClr>
                <a:schemeClr val="dk1"/>
              </a:buClr>
              <a:buSzPts val="10300"/>
              <a:buNone/>
              <a:defRPr sz="10300">
                <a:solidFill>
                  <a:schemeClr val="dk1"/>
                </a:solidFill>
              </a:defRPr>
            </a:lvl4pPr>
            <a:lvl5pPr lvl="4">
              <a:spcBef>
                <a:spcPts val="0"/>
              </a:spcBef>
              <a:spcAft>
                <a:spcPts val="0"/>
              </a:spcAft>
              <a:buClr>
                <a:schemeClr val="dk1"/>
              </a:buClr>
              <a:buSzPts val="10300"/>
              <a:buNone/>
              <a:defRPr sz="10300">
                <a:solidFill>
                  <a:schemeClr val="dk1"/>
                </a:solidFill>
              </a:defRPr>
            </a:lvl5pPr>
            <a:lvl6pPr lvl="5">
              <a:spcBef>
                <a:spcPts val="0"/>
              </a:spcBef>
              <a:spcAft>
                <a:spcPts val="0"/>
              </a:spcAft>
              <a:buClr>
                <a:schemeClr val="dk1"/>
              </a:buClr>
              <a:buSzPts val="10300"/>
              <a:buNone/>
              <a:defRPr sz="10300">
                <a:solidFill>
                  <a:schemeClr val="dk1"/>
                </a:solidFill>
              </a:defRPr>
            </a:lvl6pPr>
            <a:lvl7pPr lvl="6">
              <a:spcBef>
                <a:spcPts val="0"/>
              </a:spcBef>
              <a:spcAft>
                <a:spcPts val="0"/>
              </a:spcAft>
              <a:buClr>
                <a:schemeClr val="dk1"/>
              </a:buClr>
              <a:buSzPts val="10300"/>
              <a:buNone/>
              <a:defRPr sz="10300">
                <a:solidFill>
                  <a:schemeClr val="dk1"/>
                </a:solidFill>
              </a:defRPr>
            </a:lvl7pPr>
            <a:lvl8pPr lvl="7">
              <a:spcBef>
                <a:spcPts val="0"/>
              </a:spcBef>
              <a:spcAft>
                <a:spcPts val="0"/>
              </a:spcAft>
              <a:buClr>
                <a:schemeClr val="dk1"/>
              </a:buClr>
              <a:buSzPts val="10300"/>
              <a:buNone/>
              <a:defRPr sz="10300">
                <a:solidFill>
                  <a:schemeClr val="dk1"/>
                </a:solidFill>
              </a:defRPr>
            </a:lvl8pPr>
            <a:lvl9pPr lvl="8">
              <a:spcBef>
                <a:spcPts val="0"/>
              </a:spcBef>
              <a:spcAft>
                <a:spcPts val="0"/>
              </a:spcAft>
              <a:buClr>
                <a:schemeClr val="dk1"/>
              </a:buClr>
              <a:buSzPts val="10300"/>
              <a:buNone/>
              <a:defRPr sz="10300">
                <a:solidFill>
                  <a:schemeClr val="dk1"/>
                </a:solidFill>
              </a:defRPr>
            </a:lvl9pPr>
          </a:lstStyle>
          <a:p/>
        </p:txBody>
      </p:sp>
      <p:sp>
        <p:nvSpPr>
          <p:cNvPr id="7" name="Google Shape;7;p1"/>
          <p:cNvSpPr txBox="1"/>
          <p:nvPr>
            <p:ph idx="1" type="body"/>
          </p:nvPr>
        </p:nvSpPr>
        <p:spPr>
          <a:xfrm>
            <a:off x="654570" y="6085067"/>
            <a:ext cx="17893200" cy="18038400"/>
          </a:xfrm>
          <a:prstGeom prst="rect">
            <a:avLst/>
          </a:prstGeom>
          <a:noFill/>
          <a:ln>
            <a:noFill/>
          </a:ln>
        </p:spPr>
        <p:txBody>
          <a:bodyPr anchorCtr="0" anchor="t" bIns="336650" lIns="336650" spcFirstLastPara="1" rIns="336650" wrap="square" tIns="336650">
            <a:noAutofit/>
          </a:bodyPr>
          <a:lstStyle>
            <a:lvl1pPr indent="-647700" lvl="0" marL="457200">
              <a:lnSpc>
                <a:spcPct val="115000"/>
              </a:lnSpc>
              <a:spcBef>
                <a:spcPts val="0"/>
              </a:spcBef>
              <a:spcAft>
                <a:spcPts val="0"/>
              </a:spcAft>
              <a:buClr>
                <a:schemeClr val="dk2"/>
              </a:buClr>
              <a:buSzPts val="6600"/>
              <a:buChar char="●"/>
              <a:defRPr sz="6600">
                <a:solidFill>
                  <a:schemeClr val="dk2"/>
                </a:solidFill>
              </a:defRPr>
            </a:lvl1pPr>
            <a:lvl2pPr indent="-558800" lvl="1" marL="914400">
              <a:lnSpc>
                <a:spcPct val="115000"/>
              </a:lnSpc>
              <a:spcBef>
                <a:spcPts val="5900"/>
              </a:spcBef>
              <a:spcAft>
                <a:spcPts val="0"/>
              </a:spcAft>
              <a:buClr>
                <a:schemeClr val="dk2"/>
              </a:buClr>
              <a:buSzPts val="5200"/>
              <a:buChar char="○"/>
              <a:defRPr sz="5200">
                <a:solidFill>
                  <a:schemeClr val="dk2"/>
                </a:solidFill>
              </a:defRPr>
            </a:lvl2pPr>
            <a:lvl3pPr indent="-558800" lvl="2" marL="1371600">
              <a:lnSpc>
                <a:spcPct val="115000"/>
              </a:lnSpc>
              <a:spcBef>
                <a:spcPts val="5900"/>
              </a:spcBef>
              <a:spcAft>
                <a:spcPts val="0"/>
              </a:spcAft>
              <a:buClr>
                <a:schemeClr val="dk2"/>
              </a:buClr>
              <a:buSzPts val="5200"/>
              <a:buChar char="■"/>
              <a:defRPr sz="5200">
                <a:solidFill>
                  <a:schemeClr val="dk2"/>
                </a:solidFill>
              </a:defRPr>
            </a:lvl3pPr>
            <a:lvl4pPr indent="-558800" lvl="3" marL="1828800">
              <a:lnSpc>
                <a:spcPct val="115000"/>
              </a:lnSpc>
              <a:spcBef>
                <a:spcPts val="5900"/>
              </a:spcBef>
              <a:spcAft>
                <a:spcPts val="0"/>
              </a:spcAft>
              <a:buClr>
                <a:schemeClr val="dk2"/>
              </a:buClr>
              <a:buSzPts val="5200"/>
              <a:buChar char="●"/>
              <a:defRPr sz="5200">
                <a:solidFill>
                  <a:schemeClr val="dk2"/>
                </a:solidFill>
              </a:defRPr>
            </a:lvl4pPr>
            <a:lvl5pPr indent="-558800" lvl="4" marL="2286000">
              <a:lnSpc>
                <a:spcPct val="115000"/>
              </a:lnSpc>
              <a:spcBef>
                <a:spcPts val="5900"/>
              </a:spcBef>
              <a:spcAft>
                <a:spcPts val="0"/>
              </a:spcAft>
              <a:buClr>
                <a:schemeClr val="dk2"/>
              </a:buClr>
              <a:buSzPts val="5200"/>
              <a:buChar char="○"/>
              <a:defRPr sz="5200">
                <a:solidFill>
                  <a:schemeClr val="dk2"/>
                </a:solidFill>
              </a:defRPr>
            </a:lvl5pPr>
            <a:lvl6pPr indent="-558800" lvl="5" marL="2743200">
              <a:lnSpc>
                <a:spcPct val="115000"/>
              </a:lnSpc>
              <a:spcBef>
                <a:spcPts val="5900"/>
              </a:spcBef>
              <a:spcAft>
                <a:spcPts val="0"/>
              </a:spcAft>
              <a:buClr>
                <a:schemeClr val="dk2"/>
              </a:buClr>
              <a:buSzPts val="5200"/>
              <a:buChar char="■"/>
              <a:defRPr sz="5200">
                <a:solidFill>
                  <a:schemeClr val="dk2"/>
                </a:solidFill>
              </a:defRPr>
            </a:lvl6pPr>
            <a:lvl7pPr indent="-558800" lvl="6" marL="3200400">
              <a:lnSpc>
                <a:spcPct val="115000"/>
              </a:lnSpc>
              <a:spcBef>
                <a:spcPts val="5900"/>
              </a:spcBef>
              <a:spcAft>
                <a:spcPts val="0"/>
              </a:spcAft>
              <a:buClr>
                <a:schemeClr val="dk2"/>
              </a:buClr>
              <a:buSzPts val="5200"/>
              <a:buChar char="●"/>
              <a:defRPr sz="5200">
                <a:solidFill>
                  <a:schemeClr val="dk2"/>
                </a:solidFill>
              </a:defRPr>
            </a:lvl7pPr>
            <a:lvl8pPr indent="-558800" lvl="7" marL="3657600">
              <a:lnSpc>
                <a:spcPct val="115000"/>
              </a:lnSpc>
              <a:spcBef>
                <a:spcPts val="5900"/>
              </a:spcBef>
              <a:spcAft>
                <a:spcPts val="0"/>
              </a:spcAft>
              <a:buClr>
                <a:schemeClr val="dk2"/>
              </a:buClr>
              <a:buSzPts val="5200"/>
              <a:buChar char="○"/>
              <a:defRPr sz="5200">
                <a:solidFill>
                  <a:schemeClr val="dk2"/>
                </a:solidFill>
              </a:defRPr>
            </a:lvl8pPr>
            <a:lvl9pPr indent="-558800" lvl="8" marL="4114800">
              <a:lnSpc>
                <a:spcPct val="115000"/>
              </a:lnSpc>
              <a:spcBef>
                <a:spcPts val="5900"/>
              </a:spcBef>
              <a:spcAft>
                <a:spcPts val="5900"/>
              </a:spcAft>
              <a:buClr>
                <a:schemeClr val="dk2"/>
              </a:buClr>
              <a:buSzPts val="5200"/>
              <a:buChar char="■"/>
              <a:defRPr sz="5200">
                <a:solidFill>
                  <a:schemeClr val="dk2"/>
                </a:solidFill>
              </a:defRPr>
            </a:lvl9pPr>
          </a:lstStyle>
          <a:p/>
        </p:txBody>
      </p:sp>
      <p:sp>
        <p:nvSpPr>
          <p:cNvPr id="8" name="Google Shape;8;p1"/>
          <p:cNvSpPr txBox="1"/>
          <p:nvPr>
            <p:ph idx="12" type="sldNum"/>
          </p:nvPr>
        </p:nvSpPr>
        <p:spPr>
          <a:xfrm>
            <a:off x="17792161" y="24621780"/>
            <a:ext cx="1152300" cy="2077800"/>
          </a:xfrm>
          <a:prstGeom prst="rect">
            <a:avLst/>
          </a:prstGeom>
          <a:noFill/>
          <a:ln>
            <a:noFill/>
          </a:ln>
        </p:spPr>
        <p:txBody>
          <a:bodyPr anchorCtr="0" anchor="ctr" bIns="336650" lIns="336650" spcFirstLastPara="1" rIns="336650" wrap="square" tIns="336650">
            <a:noAutofit/>
          </a:bodyPr>
          <a:lstStyle>
            <a:lvl1pPr lvl="0" algn="r">
              <a:buNone/>
              <a:defRPr sz="3700">
                <a:solidFill>
                  <a:schemeClr val="dk2"/>
                </a:solidFill>
              </a:defRPr>
            </a:lvl1pPr>
            <a:lvl2pPr lvl="1" algn="r">
              <a:buNone/>
              <a:defRPr sz="3700">
                <a:solidFill>
                  <a:schemeClr val="dk2"/>
                </a:solidFill>
              </a:defRPr>
            </a:lvl2pPr>
            <a:lvl3pPr lvl="2" algn="r">
              <a:buNone/>
              <a:defRPr sz="3700">
                <a:solidFill>
                  <a:schemeClr val="dk2"/>
                </a:solidFill>
              </a:defRPr>
            </a:lvl3pPr>
            <a:lvl4pPr lvl="3" algn="r">
              <a:buNone/>
              <a:defRPr sz="3700">
                <a:solidFill>
                  <a:schemeClr val="dk2"/>
                </a:solidFill>
              </a:defRPr>
            </a:lvl4pPr>
            <a:lvl5pPr lvl="4" algn="r">
              <a:buNone/>
              <a:defRPr sz="3700">
                <a:solidFill>
                  <a:schemeClr val="dk2"/>
                </a:solidFill>
              </a:defRPr>
            </a:lvl5pPr>
            <a:lvl6pPr lvl="5" algn="r">
              <a:buNone/>
              <a:defRPr sz="3700">
                <a:solidFill>
                  <a:schemeClr val="dk2"/>
                </a:solidFill>
              </a:defRPr>
            </a:lvl6pPr>
            <a:lvl7pPr lvl="6" algn="r">
              <a:buNone/>
              <a:defRPr sz="3700">
                <a:solidFill>
                  <a:schemeClr val="dk2"/>
                </a:solidFill>
              </a:defRPr>
            </a:lvl7pPr>
            <a:lvl8pPr lvl="7" algn="r">
              <a:buNone/>
              <a:defRPr sz="3700">
                <a:solidFill>
                  <a:schemeClr val="dk2"/>
                </a:solidFill>
              </a:defRPr>
            </a:lvl8pPr>
            <a:lvl9pPr lvl="8" algn="r">
              <a:buNone/>
              <a:defRPr sz="37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3"/>
          <p:cNvSpPr txBox="1"/>
          <p:nvPr>
            <p:ph type="title"/>
          </p:nvPr>
        </p:nvSpPr>
        <p:spPr>
          <a:xfrm>
            <a:off x="1320166" y="1445901"/>
            <a:ext cx="16561800" cy="5249700"/>
          </a:xfrm>
          <a:prstGeom prst="rect">
            <a:avLst/>
          </a:prstGeom>
          <a:noFill/>
          <a:ln>
            <a:noFill/>
          </a:ln>
        </p:spPr>
        <p:txBody>
          <a:bodyPr anchorCtr="0" anchor="ctr" bIns="168275" lIns="336650" spcFirstLastPara="1" rIns="336650" wrap="square" tIns="168275">
            <a:noAutofit/>
          </a:bodyPr>
          <a:lstStyle>
            <a:lvl1pPr lvl="0" marR="0" rtl="0" algn="l">
              <a:lnSpc>
                <a:spcPct val="90000"/>
              </a:lnSpc>
              <a:spcBef>
                <a:spcPts val="0"/>
              </a:spcBef>
              <a:spcAft>
                <a:spcPts val="0"/>
              </a:spcAft>
              <a:buClr>
                <a:schemeClr val="dk1"/>
              </a:buClr>
              <a:buSzPts val="13400"/>
              <a:buFont typeface="Calibri"/>
              <a:buNone/>
              <a:defRPr b="0" i="0" sz="13400" u="none" cap="none" strike="noStrike">
                <a:solidFill>
                  <a:schemeClr val="dk1"/>
                </a:solidFill>
                <a:latin typeface="Calibri"/>
                <a:ea typeface="Calibri"/>
                <a:cs typeface="Calibri"/>
                <a:sym typeface="Calibri"/>
              </a:defRPr>
            </a:lvl1pPr>
            <a:lvl2pPr lvl="1" rtl="0">
              <a:spcBef>
                <a:spcPts val="0"/>
              </a:spcBef>
              <a:spcAft>
                <a:spcPts val="0"/>
              </a:spcAft>
              <a:buSzPts val="5200"/>
              <a:buNone/>
              <a:defRPr sz="6600"/>
            </a:lvl2pPr>
            <a:lvl3pPr lvl="2" rtl="0">
              <a:spcBef>
                <a:spcPts val="0"/>
              </a:spcBef>
              <a:spcAft>
                <a:spcPts val="0"/>
              </a:spcAft>
              <a:buSzPts val="5200"/>
              <a:buNone/>
              <a:defRPr sz="6600"/>
            </a:lvl3pPr>
            <a:lvl4pPr lvl="3" rtl="0">
              <a:spcBef>
                <a:spcPts val="0"/>
              </a:spcBef>
              <a:spcAft>
                <a:spcPts val="0"/>
              </a:spcAft>
              <a:buSzPts val="5200"/>
              <a:buNone/>
              <a:defRPr sz="6600"/>
            </a:lvl4pPr>
            <a:lvl5pPr lvl="4" rtl="0">
              <a:spcBef>
                <a:spcPts val="0"/>
              </a:spcBef>
              <a:spcAft>
                <a:spcPts val="0"/>
              </a:spcAft>
              <a:buSzPts val="5200"/>
              <a:buNone/>
              <a:defRPr sz="6600"/>
            </a:lvl5pPr>
            <a:lvl6pPr lvl="5" rtl="0">
              <a:spcBef>
                <a:spcPts val="0"/>
              </a:spcBef>
              <a:spcAft>
                <a:spcPts val="0"/>
              </a:spcAft>
              <a:buSzPts val="5200"/>
              <a:buNone/>
              <a:defRPr sz="6600"/>
            </a:lvl6pPr>
            <a:lvl7pPr lvl="6" rtl="0">
              <a:spcBef>
                <a:spcPts val="0"/>
              </a:spcBef>
              <a:spcAft>
                <a:spcPts val="0"/>
              </a:spcAft>
              <a:buSzPts val="5200"/>
              <a:buNone/>
              <a:defRPr sz="6600"/>
            </a:lvl7pPr>
            <a:lvl8pPr lvl="7" rtl="0">
              <a:spcBef>
                <a:spcPts val="0"/>
              </a:spcBef>
              <a:spcAft>
                <a:spcPts val="0"/>
              </a:spcAft>
              <a:buSzPts val="5200"/>
              <a:buNone/>
              <a:defRPr sz="6600"/>
            </a:lvl8pPr>
            <a:lvl9pPr lvl="8" rtl="0">
              <a:spcBef>
                <a:spcPts val="0"/>
              </a:spcBef>
              <a:spcAft>
                <a:spcPts val="0"/>
              </a:spcAft>
              <a:buSzPts val="5200"/>
              <a:buNone/>
              <a:defRPr sz="6600"/>
            </a:lvl9pPr>
          </a:lstStyle>
          <a:p/>
        </p:txBody>
      </p:sp>
      <p:sp>
        <p:nvSpPr>
          <p:cNvPr id="52" name="Google Shape;52;p13"/>
          <p:cNvSpPr txBox="1"/>
          <p:nvPr>
            <p:ph idx="1" type="body"/>
          </p:nvPr>
        </p:nvSpPr>
        <p:spPr>
          <a:xfrm>
            <a:off x="1320166" y="7229482"/>
            <a:ext cx="16561800" cy="17231100"/>
          </a:xfrm>
          <a:prstGeom prst="rect">
            <a:avLst/>
          </a:prstGeom>
          <a:noFill/>
          <a:ln>
            <a:noFill/>
          </a:ln>
        </p:spPr>
        <p:txBody>
          <a:bodyPr anchorCtr="0" anchor="t" bIns="168275" lIns="336650" spcFirstLastPara="1" rIns="336650" wrap="square" tIns="168275">
            <a:noAutofit/>
          </a:bodyPr>
          <a:lstStyle>
            <a:lvl1pPr indent="-768350" lvl="0" marL="457200" marR="0" rtl="0" algn="l">
              <a:lnSpc>
                <a:spcPct val="90000"/>
              </a:lnSpc>
              <a:spcBef>
                <a:spcPts val="3000"/>
              </a:spcBef>
              <a:spcAft>
                <a:spcPts val="0"/>
              </a:spcAft>
              <a:buClr>
                <a:schemeClr val="dk1"/>
              </a:buClr>
              <a:buSzPts val="8500"/>
              <a:buFont typeface="Arial"/>
              <a:buChar char="•"/>
              <a:defRPr b="0" i="0" sz="8500" u="none" cap="none" strike="noStrike">
                <a:solidFill>
                  <a:schemeClr val="dk1"/>
                </a:solidFill>
                <a:latin typeface="Calibri"/>
                <a:ea typeface="Calibri"/>
                <a:cs typeface="Calibri"/>
                <a:sym typeface="Calibri"/>
              </a:defRPr>
            </a:lvl1pPr>
            <a:lvl2pPr indent="-692150" lvl="1" marL="914400" marR="0" rtl="0" algn="l">
              <a:lnSpc>
                <a:spcPct val="90000"/>
              </a:lnSpc>
              <a:spcBef>
                <a:spcPts val="1500"/>
              </a:spcBef>
              <a:spcAft>
                <a:spcPts val="0"/>
              </a:spcAft>
              <a:buClr>
                <a:schemeClr val="dk1"/>
              </a:buClr>
              <a:buSzPts val="7300"/>
              <a:buFont typeface="Arial"/>
              <a:buChar char="•"/>
              <a:defRPr b="0" i="0" sz="7300" u="none" cap="none" strike="noStrike">
                <a:solidFill>
                  <a:schemeClr val="dk1"/>
                </a:solidFill>
                <a:latin typeface="Calibri"/>
                <a:ea typeface="Calibri"/>
                <a:cs typeface="Calibri"/>
                <a:sym typeface="Calibri"/>
              </a:defRPr>
            </a:lvl2pPr>
            <a:lvl3pPr indent="-615950" lvl="2" marL="1371600" marR="0" rtl="0" algn="l">
              <a:lnSpc>
                <a:spcPct val="90000"/>
              </a:lnSpc>
              <a:spcBef>
                <a:spcPts val="1500"/>
              </a:spcBef>
              <a:spcAft>
                <a:spcPts val="0"/>
              </a:spcAft>
              <a:buClr>
                <a:schemeClr val="dk1"/>
              </a:buClr>
              <a:buSzPts val="6100"/>
              <a:buFont typeface="Arial"/>
              <a:buChar char="•"/>
              <a:defRPr b="0" i="0" sz="6100" u="none" cap="none" strike="noStrike">
                <a:solidFill>
                  <a:schemeClr val="dk1"/>
                </a:solidFill>
                <a:latin typeface="Calibri"/>
                <a:ea typeface="Calibri"/>
                <a:cs typeface="Calibri"/>
                <a:sym typeface="Calibri"/>
              </a:defRPr>
            </a:lvl3pPr>
            <a:lvl4pPr indent="-577850" lvl="3" marL="1828800" marR="0" rtl="0" algn="l">
              <a:lnSpc>
                <a:spcPct val="90000"/>
              </a:lnSpc>
              <a:spcBef>
                <a:spcPts val="1500"/>
              </a:spcBef>
              <a:spcAft>
                <a:spcPts val="0"/>
              </a:spcAft>
              <a:buClr>
                <a:schemeClr val="dk1"/>
              </a:buClr>
              <a:buSzPts val="5500"/>
              <a:buFont typeface="Arial"/>
              <a:buChar char="•"/>
              <a:defRPr b="0" i="0" sz="5500" u="none" cap="none" strike="noStrike">
                <a:solidFill>
                  <a:schemeClr val="dk1"/>
                </a:solidFill>
                <a:latin typeface="Calibri"/>
                <a:ea typeface="Calibri"/>
                <a:cs typeface="Calibri"/>
                <a:sym typeface="Calibri"/>
              </a:defRPr>
            </a:lvl4pPr>
            <a:lvl5pPr indent="-577850" lvl="4" marL="2286000" marR="0" rtl="0" algn="l">
              <a:lnSpc>
                <a:spcPct val="90000"/>
              </a:lnSpc>
              <a:spcBef>
                <a:spcPts val="1500"/>
              </a:spcBef>
              <a:spcAft>
                <a:spcPts val="0"/>
              </a:spcAft>
              <a:buClr>
                <a:schemeClr val="dk1"/>
              </a:buClr>
              <a:buSzPts val="5500"/>
              <a:buFont typeface="Arial"/>
              <a:buChar char="•"/>
              <a:defRPr b="0" i="0" sz="5500" u="none" cap="none" strike="noStrike">
                <a:solidFill>
                  <a:schemeClr val="dk1"/>
                </a:solidFill>
                <a:latin typeface="Calibri"/>
                <a:ea typeface="Calibri"/>
                <a:cs typeface="Calibri"/>
                <a:sym typeface="Calibri"/>
              </a:defRPr>
            </a:lvl5pPr>
            <a:lvl6pPr indent="-577850" lvl="5" marL="2743200" marR="0" rtl="0" algn="l">
              <a:lnSpc>
                <a:spcPct val="90000"/>
              </a:lnSpc>
              <a:spcBef>
                <a:spcPts val="1500"/>
              </a:spcBef>
              <a:spcAft>
                <a:spcPts val="0"/>
              </a:spcAft>
              <a:buClr>
                <a:schemeClr val="dk1"/>
              </a:buClr>
              <a:buSzPts val="5500"/>
              <a:buFont typeface="Arial"/>
              <a:buChar char="•"/>
              <a:defRPr b="0" i="0" sz="5500" u="none" cap="none" strike="noStrike">
                <a:solidFill>
                  <a:schemeClr val="dk1"/>
                </a:solidFill>
                <a:latin typeface="Calibri"/>
                <a:ea typeface="Calibri"/>
                <a:cs typeface="Calibri"/>
                <a:sym typeface="Calibri"/>
              </a:defRPr>
            </a:lvl6pPr>
            <a:lvl7pPr indent="-577850" lvl="6" marL="3200400" marR="0" rtl="0" algn="l">
              <a:lnSpc>
                <a:spcPct val="90000"/>
              </a:lnSpc>
              <a:spcBef>
                <a:spcPts val="1500"/>
              </a:spcBef>
              <a:spcAft>
                <a:spcPts val="0"/>
              </a:spcAft>
              <a:buClr>
                <a:schemeClr val="dk1"/>
              </a:buClr>
              <a:buSzPts val="5500"/>
              <a:buFont typeface="Arial"/>
              <a:buChar char="•"/>
              <a:defRPr b="0" i="0" sz="5500" u="none" cap="none" strike="noStrike">
                <a:solidFill>
                  <a:schemeClr val="dk1"/>
                </a:solidFill>
                <a:latin typeface="Calibri"/>
                <a:ea typeface="Calibri"/>
                <a:cs typeface="Calibri"/>
                <a:sym typeface="Calibri"/>
              </a:defRPr>
            </a:lvl7pPr>
            <a:lvl8pPr indent="-577850" lvl="7" marL="3657600" marR="0" rtl="0" algn="l">
              <a:lnSpc>
                <a:spcPct val="90000"/>
              </a:lnSpc>
              <a:spcBef>
                <a:spcPts val="1500"/>
              </a:spcBef>
              <a:spcAft>
                <a:spcPts val="0"/>
              </a:spcAft>
              <a:buClr>
                <a:schemeClr val="dk1"/>
              </a:buClr>
              <a:buSzPts val="5500"/>
              <a:buFont typeface="Arial"/>
              <a:buChar char="•"/>
              <a:defRPr b="0" i="0" sz="5500" u="none" cap="none" strike="noStrike">
                <a:solidFill>
                  <a:schemeClr val="dk1"/>
                </a:solidFill>
                <a:latin typeface="Calibri"/>
                <a:ea typeface="Calibri"/>
                <a:cs typeface="Calibri"/>
                <a:sym typeface="Calibri"/>
              </a:defRPr>
            </a:lvl8pPr>
            <a:lvl9pPr indent="-577850" lvl="8" marL="4114800" marR="0" rtl="0" algn="l">
              <a:lnSpc>
                <a:spcPct val="90000"/>
              </a:lnSpc>
              <a:spcBef>
                <a:spcPts val="1500"/>
              </a:spcBef>
              <a:spcAft>
                <a:spcPts val="0"/>
              </a:spcAft>
              <a:buClr>
                <a:schemeClr val="dk1"/>
              </a:buClr>
              <a:buSzPts val="5500"/>
              <a:buFont typeface="Arial"/>
              <a:buChar char="•"/>
              <a:defRPr b="0" i="0" sz="5500" u="none" cap="none" strike="noStrike">
                <a:solidFill>
                  <a:schemeClr val="dk1"/>
                </a:solidFill>
                <a:latin typeface="Calibri"/>
                <a:ea typeface="Calibri"/>
                <a:cs typeface="Calibri"/>
                <a:sym typeface="Calibri"/>
              </a:defRPr>
            </a:lvl9pPr>
          </a:lstStyle>
          <a:p/>
        </p:txBody>
      </p:sp>
      <p:sp>
        <p:nvSpPr>
          <p:cNvPr id="53" name="Google Shape;53;p13"/>
          <p:cNvSpPr txBox="1"/>
          <p:nvPr>
            <p:ph idx="10" type="dt"/>
          </p:nvPr>
        </p:nvSpPr>
        <p:spPr>
          <a:xfrm>
            <a:off x="1320166" y="25171178"/>
            <a:ext cx="4320300" cy="1446000"/>
          </a:xfrm>
          <a:prstGeom prst="rect">
            <a:avLst/>
          </a:prstGeom>
          <a:noFill/>
          <a:ln>
            <a:noFill/>
          </a:ln>
        </p:spPr>
        <p:txBody>
          <a:bodyPr anchorCtr="0" anchor="ctr" bIns="168275" lIns="336650" spcFirstLastPara="1" rIns="336650" wrap="square" tIns="168275">
            <a:noAutofit/>
          </a:bodyPr>
          <a:lstStyle>
            <a:lvl1pPr lvl="0" marR="0" rtl="0" algn="l">
              <a:spcBef>
                <a:spcPts val="0"/>
              </a:spcBef>
              <a:spcAft>
                <a:spcPts val="0"/>
              </a:spcAft>
              <a:buSzPts val="5200"/>
              <a:buNone/>
              <a:defRPr b="0" i="0" sz="3700" u="none" cap="none" strike="noStrike">
                <a:solidFill>
                  <a:srgbClr val="888888"/>
                </a:solidFill>
                <a:latin typeface="Calibri"/>
                <a:ea typeface="Calibri"/>
                <a:cs typeface="Calibri"/>
                <a:sym typeface="Calibri"/>
              </a:defRPr>
            </a:lvl1pPr>
            <a:lvl2pPr lvl="1"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2pPr>
            <a:lvl3pPr lvl="2"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3pPr>
            <a:lvl4pPr lvl="3"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4pPr>
            <a:lvl5pPr lvl="4"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5pPr>
            <a:lvl6pPr lvl="5"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6pPr>
            <a:lvl7pPr lvl="6"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7pPr>
            <a:lvl8pPr lvl="7"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8pPr>
            <a:lvl9pPr lvl="8"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9pPr>
          </a:lstStyle>
          <a:p/>
        </p:txBody>
      </p:sp>
      <p:sp>
        <p:nvSpPr>
          <p:cNvPr id="54" name="Google Shape;54;p13"/>
          <p:cNvSpPr txBox="1"/>
          <p:nvPr>
            <p:ph idx="11" type="ftr"/>
          </p:nvPr>
        </p:nvSpPr>
        <p:spPr>
          <a:xfrm>
            <a:off x="6360797" y="25171178"/>
            <a:ext cx="6480600" cy="1446000"/>
          </a:xfrm>
          <a:prstGeom prst="rect">
            <a:avLst/>
          </a:prstGeom>
          <a:noFill/>
          <a:ln>
            <a:noFill/>
          </a:ln>
        </p:spPr>
        <p:txBody>
          <a:bodyPr anchorCtr="0" anchor="ctr" bIns="168275" lIns="336650" spcFirstLastPara="1" rIns="336650" wrap="square" tIns="168275">
            <a:noAutofit/>
          </a:bodyPr>
          <a:lstStyle>
            <a:lvl1pPr lvl="0" marR="0" rtl="0" algn="ctr">
              <a:spcBef>
                <a:spcPts val="0"/>
              </a:spcBef>
              <a:spcAft>
                <a:spcPts val="0"/>
              </a:spcAft>
              <a:buSzPts val="5200"/>
              <a:buNone/>
              <a:defRPr b="0" i="0" sz="3700" u="none" cap="none" strike="noStrike">
                <a:solidFill>
                  <a:srgbClr val="888888"/>
                </a:solidFill>
                <a:latin typeface="Calibri"/>
                <a:ea typeface="Calibri"/>
                <a:cs typeface="Calibri"/>
                <a:sym typeface="Calibri"/>
              </a:defRPr>
            </a:lvl1pPr>
            <a:lvl2pPr lvl="1"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2pPr>
            <a:lvl3pPr lvl="2"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3pPr>
            <a:lvl4pPr lvl="3"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4pPr>
            <a:lvl5pPr lvl="4"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5pPr>
            <a:lvl6pPr lvl="5"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6pPr>
            <a:lvl7pPr lvl="6"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7pPr>
            <a:lvl8pPr lvl="7"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8pPr>
            <a:lvl9pPr lvl="8" marR="0" rtl="0" algn="l">
              <a:spcBef>
                <a:spcPts val="0"/>
              </a:spcBef>
              <a:spcAft>
                <a:spcPts val="0"/>
              </a:spcAft>
              <a:buSzPts val="5200"/>
              <a:buNone/>
              <a:defRPr b="0" i="0" sz="6600" u="none" cap="none" strike="noStrike">
                <a:solidFill>
                  <a:schemeClr val="dk1"/>
                </a:solidFill>
                <a:latin typeface="Calibri"/>
                <a:ea typeface="Calibri"/>
                <a:cs typeface="Calibri"/>
                <a:sym typeface="Calibri"/>
              </a:defRPr>
            </a:lvl9pPr>
          </a:lstStyle>
          <a:p/>
        </p:txBody>
      </p:sp>
      <p:sp>
        <p:nvSpPr>
          <p:cNvPr id="55" name="Google Shape;55;p13"/>
          <p:cNvSpPr txBox="1"/>
          <p:nvPr>
            <p:ph idx="12" type="sldNum"/>
          </p:nvPr>
        </p:nvSpPr>
        <p:spPr>
          <a:xfrm>
            <a:off x="13561694" y="25171178"/>
            <a:ext cx="4320300" cy="1446000"/>
          </a:xfrm>
          <a:prstGeom prst="rect">
            <a:avLst/>
          </a:prstGeom>
          <a:noFill/>
          <a:ln>
            <a:noFill/>
          </a:ln>
        </p:spPr>
        <p:txBody>
          <a:bodyPr anchorCtr="0" anchor="ctr" bIns="168275" lIns="336650" spcFirstLastPara="1" rIns="336650" wrap="square" tIns="168275">
            <a:noAutofit/>
          </a:bodyPr>
          <a:lstStyle>
            <a:lvl1pPr indent="0" lvl="0" marL="0" marR="0" rtl="0" algn="r">
              <a:spcBef>
                <a:spcPts val="0"/>
              </a:spcBef>
              <a:buNone/>
              <a:defRPr b="0" i="0" sz="3700" u="none" cap="none" strike="noStrike">
                <a:solidFill>
                  <a:srgbClr val="888888"/>
                </a:solidFill>
                <a:latin typeface="Calibri"/>
                <a:ea typeface="Calibri"/>
                <a:cs typeface="Calibri"/>
                <a:sym typeface="Calibri"/>
              </a:defRPr>
            </a:lvl1pPr>
            <a:lvl2pPr indent="0" lvl="1" marL="0" marR="0" rtl="0" algn="r">
              <a:spcBef>
                <a:spcPts val="0"/>
              </a:spcBef>
              <a:buNone/>
              <a:defRPr b="0" i="0" sz="3700" u="none" cap="none" strike="noStrike">
                <a:solidFill>
                  <a:srgbClr val="888888"/>
                </a:solidFill>
                <a:latin typeface="Calibri"/>
                <a:ea typeface="Calibri"/>
                <a:cs typeface="Calibri"/>
                <a:sym typeface="Calibri"/>
              </a:defRPr>
            </a:lvl2pPr>
            <a:lvl3pPr indent="0" lvl="2" marL="0" marR="0" rtl="0" algn="r">
              <a:spcBef>
                <a:spcPts val="0"/>
              </a:spcBef>
              <a:buNone/>
              <a:defRPr b="0" i="0" sz="3700" u="none" cap="none" strike="noStrike">
                <a:solidFill>
                  <a:srgbClr val="888888"/>
                </a:solidFill>
                <a:latin typeface="Calibri"/>
                <a:ea typeface="Calibri"/>
                <a:cs typeface="Calibri"/>
                <a:sym typeface="Calibri"/>
              </a:defRPr>
            </a:lvl3pPr>
            <a:lvl4pPr indent="0" lvl="3" marL="0" marR="0" rtl="0" algn="r">
              <a:spcBef>
                <a:spcPts val="0"/>
              </a:spcBef>
              <a:buNone/>
              <a:defRPr b="0" i="0" sz="3700" u="none" cap="none" strike="noStrike">
                <a:solidFill>
                  <a:srgbClr val="888888"/>
                </a:solidFill>
                <a:latin typeface="Calibri"/>
                <a:ea typeface="Calibri"/>
                <a:cs typeface="Calibri"/>
                <a:sym typeface="Calibri"/>
              </a:defRPr>
            </a:lvl4pPr>
            <a:lvl5pPr indent="0" lvl="4" marL="0" marR="0" rtl="0" algn="r">
              <a:spcBef>
                <a:spcPts val="0"/>
              </a:spcBef>
              <a:buNone/>
              <a:defRPr b="0" i="0" sz="3700" u="none" cap="none" strike="noStrike">
                <a:solidFill>
                  <a:srgbClr val="888888"/>
                </a:solidFill>
                <a:latin typeface="Calibri"/>
                <a:ea typeface="Calibri"/>
                <a:cs typeface="Calibri"/>
                <a:sym typeface="Calibri"/>
              </a:defRPr>
            </a:lvl5pPr>
            <a:lvl6pPr indent="0" lvl="5" marL="0" marR="0" rtl="0" algn="r">
              <a:spcBef>
                <a:spcPts val="0"/>
              </a:spcBef>
              <a:buNone/>
              <a:defRPr b="0" i="0" sz="3700" u="none" cap="none" strike="noStrike">
                <a:solidFill>
                  <a:srgbClr val="888888"/>
                </a:solidFill>
                <a:latin typeface="Calibri"/>
                <a:ea typeface="Calibri"/>
                <a:cs typeface="Calibri"/>
                <a:sym typeface="Calibri"/>
              </a:defRPr>
            </a:lvl6pPr>
            <a:lvl7pPr indent="0" lvl="6" marL="0" marR="0" rtl="0" algn="r">
              <a:spcBef>
                <a:spcPts val="0"/>
              </a:spcBef>
              <a:buNone/>
              <a:defRPr b="0" i="0" sz="3700" u="none" cap="none" strike="noStrike">
                <a:solidFill>
                  <a:srgbClr val="888888"/>
                </a:solidFill>
                <a:latin typeface="Calibri"/>
                <a:ea typeface="Calibri"/>
                <a:cs typeface="Calibri"/>
                <a:sym typeface="Calibri"/>
              </a:defRPr>
            </a:lvl7pPr>
            <a:lvl8pPr indent="0" lvl="7" marL="0" marR="0" rtl="0" algn="r">
              <a:spcBef>
                <a:spcPts val="0"/>
              </a:spcBef>
              <a:buNone/>
              <a:defRPr b="0" i="0" sz="3700" u="none" cap="none" strike="noStrike">
                <a:solidFill>
                  <a:srgbClr val="888888"/>
                </a:solidFill>
                <a:latin typeface="Calibri"/>
                <a:ea typeface="Calibri"/>
                <a:cs typeface="Calibri"/>
                <a:sym typeface="Calibri"/>
              </a:defRPr>
            </a:lvl8pPr>
            <a:lvl9pPr indent="0" lvl="8" marL="0" marR="0" rtl="0" algn="r">
              <a:spcBef>
                <a:spcPts val="0"/>
              </a:spcBef>
              <a:buNone/>
              <a:defRPr b="0" i="0" sz="37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hyperlink" Target="http://www.facebook.com/groups/LCPSPTA" TargetMode="External"/><Relationship Id="rId6" Type="http://schemas.openxmlformats.org/officeDocument/2006/relationships/hyperlink" Target="mailto:ptalcps@gmail.com" TargetMode="External"/><Relationship Id="rId7" Type="http://schemas.openxmlformats.org/officeDocument/2006/relationships/image" Target="../media/image5.png"/><Relationship Id="rId8"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hyperlink" Target="https://www.littlechalfontprimaryschool.co.uk/pta/" TargetMode="External"/><Relationship Id="rId4" Type="http://schemas.openxmlformats.org/officeDocument/2006/relationships/hyperlink" Target="https://smile.amazon.co.uk/" TargetMode="External"/><Relationship Id="rId10" Type="http://schemas.openxmlformats.org/officeDocument/2006/relationships/image" Target="../media/image8.png"/><Relationship Id="rId9" Type="http://schemas.openxmlformats.org/officeDocument/2006/relationships/image" Target="../media/image7.png"/><Relationship Id="rId5" Type="http://schemas.openxmlformats.org/officeDocument/2006/relationships/hyperlink" Target="https://www.easyfundraising.org.uk/" TargetMode="External"/><Relationship Id="rId6" Type="http://schemas.openxmlformats.org/officeDocument/2006/relationships/hyperlink" Target="https://www.yourschoollottery.co.uk/lottery/school/little-chalfont-primary-school" TargetMode="External"/><Relationship Id="rId7" Type="http://schemas.openxmlformats.org/officeDocument/2006/relationships/image" Target="../media/image3.jpg"/><Relationship Id="rId8"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pic>
        <p:nvPicPr>
          <p:cNvPr id="129" name="Google Shape;129;p25"/>
          <p:cNvPicPr preferRelativeResize="0"/>
          <p:nvPr/>
        </p:nvPicPr>
        <p:blipFill rotWithShape="1">
          <a:blip r:embed="rId3">
            <a:alphaModFix/>
          </a:blip>
          <a:srcRect b="0" l="0" r="0" t="0"/>
          <a:stretch/>
        </p:blipFill>
        <p:spPr>
          <a:xfrm>
            <a:off x="1660999" y="0"/>
            <a:ext cx="6801426" cy="5909700"/>
          </a:xfrm>
          <a:prstGeom prst="rect">
            <a:avLst/>
          </a:prstGeom>
          <a:noFill/>
          <a:ln>
            <a:noFill/>
          </a:ln>
        </p:spPr>
      </p:pic>
      <p:grpSp>
        <p:nvGrpSpPr>
          <p:cNvPr id="130" name="Google Shape;130;p25"/>
          <p:cNvGrpSpPr/>
          <p:nvPr/>
        </p:nvGrpSpPr>
        <p:grpSpPr>
          <a:xfrm>
            <a:off x="-6511" y="24758457"/>
            <a:ext cx="19557461" cy="2399263"/>
            <a:chOff x="111139" y="9580593"/>
            <a:chExt cx="9170712" cy="994802"/>
          </a:xfrm>
        </p:grpSpPr>
        <p:sp>
          <p:nvSpPr>
            <p:cNvPr id="131" name="Google Shape;131;p25"/>
            <p:cNvSpPr/>
            <p:nvPr/>
          </p:nvSpPr>
          <p:spPr>
            <a:xfrm>
              <a:off x="111139" y="9580595"/>
              <a:ext cx="9012600" cy="994800"/>
            </a:xfrm>
            <a:prstGeom prst="rect">
              <a:avLst/>
            </a:prstGeom>
            <a:solidFill>
              <a:srgbClr val="C4E0B2"/>
            </a:solidFill>
            <a:ln>
              <a:noFill/>
            </a:ln>
          </p:spPr>
          <p:txBody>
            <a:bodyPr anchorCtr="0" anchor="ctr" bIns="168275" lIns="336650" spcFirstLastPara="1" rIns="336650" wrap="square" tIns="168275">
              <a:noAutofit/>
            </a:bodyPr>
            <a:lstStyle/>
            <a:p>
              <a:pPr indent="0" lvl="0" marL="0" marR="0" rtl="0" algn="ctr">
                <a:spcBef>
                  <a:spcPts val="0"/>
                </a:spcBef>
                <a:spcAft>
                  <a:spcPts val="0"/>
                </a:spcAft>
                <a:buNone/>
              </a:pPr>
              <a:r>
                <a:t/>
              </a:r>
              <a:endParaRPr sz="6600">
                <a:solidFill>
                  <a:schemeClr val="lt1"/>
                </a:solidFill>
                <a:latin typeface="Calibri"/>
                <a:ea typeface="Calibri"/>
                <a:cs typeface="Calibri"/>
                <a:sym typeface="Calibri"/>
              </a:endParaRPr>
            </a:p>
          </p:txBody>
        </p:sp>
        <p:pic>
          <p:nvPicPr>
            <p:cNvPr id="132" name="Google Shape;132;p25"/>
            <p:cNvPicPr preferRelativeResize="0"/>
            <p:nvPr/>
          </p:nvPicPr>
          <p:blipFill rotWithShape="1">
            <a:blip r:embed="rId4">
              <a:alphaModFix/>
            </a:blip>
            <a:srcRect b="0" l="0" r="0" t="0"/>
            <a:stretch/>
          </p:blipFill>
          <p:spPr>
            <a:xfrm>
              <a:off x="252333" y="9601020"/>
              <a:ext cx="330547" cy="330547"/>
            </a:xfrm>
            <a:prstGeom prst="rect">
              <a:avLst/>
            </a:prstGeom>
            <a:noFill/>
            <a:ln>
              <a:noFill/>
            </a:ln>
          </p:spPr>
        </p:pic>
        <p:sp>
          <p:nvSpPr>
            <p:cNvPr id="133" name="Google Shape;133;p25"/>
            <p:cNvSpPr txBox="1"/>
            <p:nvPr/>
          </p:nvSpPr>
          <p:spPr>
            <a:xfrm>
              <a:off x="582879" y="9580593"/>
              <a:ext cx="5400300" cy="330600"/>
            </a:xfrm>
            <a:prstGeom prst="rect">
              <a:avLst/>
            </a:prstGeom>
            <a:noFill/>
            <a:ln>
              <a:noFill/>
            </a:ln>
          </p:spPr>
          <p:txBody>
            <a:bodyPr anchorCtr="0" anchor="t" bIns="168275" lIns="336650" spcFirstLastPara="1" rIns="336650" wrap="square" tIns="168275">
              <a:noAutofit/>
            </a:bodyPr>
            <a:lstStyle/>
            <a:p>
              <a:pPr indent="0" lvl="0" marL="0" marR="0" rtl="0" algn="l">
                <a:spcBef>
                  <a:spcPts val="0"/>
                </a:spcBef>
                <a:spcAft>
                  <a:spcPts val="0"/>
                </a:spcAft>
                <a:buNone/>
              </a:pPr>
              <a:r>
                <a:rPr lang="en" sz="5200" u="sng">
                  <a:solidFill>
                    <a:schemeClr val="hlink"/>
                  </a:solidFill>
                  <a:latin typeface="Candara"/>
                  <a:ea typeface="Candara"/>
                  <a:cs typeface="Candara"/>
                  <a:sym typeface="Candara"/>
                  <a:hlinkClick r:id="rId5"/>
                </a:rPr>
                <a:t>www.facebook.com/groups/LCPSPTA</a:t>
              </a:r>
              <a:r>
                <a:rPr lang="en" sz="5200">
                  <a:solidFill>
                    <a:schemeClr val="dk1"/>
                  </a:solidFill>
                  <a:latin typeface="Candara"/>
                  <a:ea typeface="Candara"/>
                  <a:cs typeface="Candara"/>
                  <a:sym typeface="Candara"/>
                </a:rPr>
                <a:t> </a:t>
              </a:r>
              <a:endParaRPr sz="5200"/>
            </a:p>
          </p:txBody>
        </p:sp>
        <p:sp>
          <p:nvSpPr>
            <p:cNvPr id="134" name="Google Shape;134;p25"/>
            <p:cNvSpPr txBox="1"/>
            <p:nvPr/>
          </p:nvSpPr>
          <p:spPr>
            <a:xfrm>
              <a:off x="277651" y="10096139"/>
              <a:ext cx="9004200" cy="307800"/>
            </a:xfrm>
            <a:prstGeom prst="rect">
              <a:avLst/>
            </a:prstGeom>
            <a:noFill/>
            <a:ln>
              <a:noFill/>
            </a:ln>
          </p:spPr>
          <p:txBody>
            <a:bodyPr anchorCtr="0" anchor="t" bIns="168275" lIns="336650" spcFirstLastPara="1" rIns="336650" wrap="square" tIns="168275">
              <a:noAutofit/>
            </a:bodyPr>
            <a:lstStyle/>
            <a:p>
              <a:pPr indent="0" lvl="0" marL="0" marR="0" rtl="0" algn="l">
                <a:spcBef>
                  <a:spcPts val="0"/>
                </a:spcBef>
                <a:spcAft>
                  <a:spcPts val="0"/>
                </a:spcAft>
                <a:buNone/>
              </a:pPr>
              <a:r>
                <a:rPr lang="en" sz="5200">
                  <a:solidFill>
                    <a:schemeClr val="dk1"/>
                  </a:solidFill>
                  <a:latin typeface="Candara"/>
                  <a:ea typeface="Candara"/>
                  <a:cs typeface="Candara"/>
                  <a:sym typeface="Candara"/>
                </a:rPr>
                <a:t>E</a:t>
              </a:r>
              <a:r>
                <a:rPr lang="en" sz="5200">
                  <a:solidFill>
                    <a:schemeClr val="dk1"/>
                  </a:solidFill>
                  <a:latin typeface="Candara"/>
                  <a:ea typeface="Candara"/>
                  <a:cs typeface="Candara"/>
                  <a:sym typeface="Candara"/>
                </a:rPr>
                <a:t>mail: </a:t>
              </a:r>
              <a:r>
                <a:rPr lang="en" sz="5200" u="sng">
                  <a:solidFill>
                    <a:schemeClr val="hlink"/>
                  </a:solidFill>
                  <a:latin typeface="Candara"/>
                  <a:ea typeface="Candara"/>
                  <a:cs typeface="Candara"/>
                  <a:sym typeface="Candara"/>
                  <a:hlinkClick r:id="rId6"/>
                </a:rPr>
                <a:t>ptalcps@gmail.com</a:t>
              </a:r>
              <a:r>
                <a:rPr lang="en" sz="5200">
                  <a:solidFill>
                    <a:schemeClr val="dk1"/>
                  </a:solidFill>
                  <a:latin typeface="Candara"/>
                  <a:ea typeface="Candara"/>
                  <a:cs typeface="Candara"/>
                  <a:sym typeface="Candara"/>
                </a:rPr>
                <a:t> </a:t>
              </a:r>
              <a:endParaRPr sz="5200"/>
            </a:p>
          </p:txBody>
        </p:sp>
      </p:grpSp>
      <p:sp>
        <p:nvSpPr>
          <p:cNvPr id="135" name="Google Shape;135;p25"/>
          <p:cNvSpPr txBox="1"/>
          <p:nvPr/>
        </p:nvSpPr>
        <p:spPr>
          <a:xfrm>
            <a:off x="9298038" y="26354744"/>
            <a:ext cx="10029000" cy="840000"/>
          </a:xfrm>
          <a:prstGeom prst="rect">
            <a:avLst/>
          </a:prstGeom>
          <a:noFill/>
          <a:ln>
            <a:noFill/>
          </a:ln>
        </p:spPr>
        <p:txBody>
          <a:bodyPr anchorCtr="0" anchor="t" bIns="168275" lIns="336650" spcFirstLastPara="1" rIns="336650" wrap="square" tIns="168275">
            <a:noAutofit/>
          </a:bodyPr>
          <a:lstStyle/>
          <a:p>
            <a:pPr indent="0" lvl="0" marL="0" marR="0" rtl="0" algn="r">
              <a:spcBef>
                <a:spcPts val="0"/>
              </a:spcBef>
              <a:spcAft>
                <a:spcPts val="0"/>
              </a:spcAft>
              <a:buNone/>
            </a:pPr>
            <a:r>
              <a:rPr b="1" lang="en" sz="4400">
                <a:latin typeface="Arial"/>
                <a:ea typeface="Arial"/>
                <a:cs typeface="Arial"/>
                <a:sym typeface="Arial"/>
              </a:rPr>
              <a:t>Registered charity no. 1066770 </a:t>
            </a:r>
            <a:endParaRPr sz="5200"/>
          </a:p>
        </p:txBody>
      </p:sp>
      <p:pic>
        <p:nvPicPr>
          <p:cNvPr id="136" name="Google Shape;136;p25"/>
          <p:cNvPicPr preferRelativeResize="0"/>
          <p:nvPr/>
        </p:nvPicPr>
        <p:blipFill rotWithShape="1">
          <a:blip r:embed="rId7">
            <a:alphaModFix/>
          </a:blip>
          <a:srcRect b="0" l="0" r="0" t="0"/>
          <a:stretch/>
        </p:blipFill>
        <p:spPr>
          <a:xfrm rot="355465">
            <a:off x="9815322" y="421965"/>
            <a:ext cx="7956501" cy="4559441"/>
          </a:xfrm>
          <a:prstGeom prst="rect">
            <a:avLst/>
          </a:prstGeom>
          <a:noFill/>
          <a:ln>
            <a:noFill/>
          </a:ln>
        </p:spPr>
      </p:pic>
      <p:sp>
        <p:nvSpPr>
          <p:cNvPr id="137" name="Google Shape;137;p25"/>
          <p:cNvSpPr txBox="1"/>
          <p:nvPr/>
        </p:nvSpPr>
        <p:spPr>
          <a:xfrm>
            <a:off x="-124600" y="7446151"/>
            <a:ext cx="19451700" cy="16842300"/>
          </a:xfrm>
          <a:prstGeom prst="rect">
            <a:avLst/>
          </a:prstGeom>
          <a:noFill/>
          <a:ln>
            <a:noFill/>
          </a:ln>
        </p:spPr>
        <p:txBody>
          <a:bodyPr anchorCtr="0" anchor="t" bIns="168275" lIns="336650" spcFirstLastPara="1" rIns="336650" wrap="square" tIns="168275">
            <a:noAutofit/>
          </a:bodyPr>
          <a:lstStyle/>
          <a:p>
            <a:pPr indent="0" lvl="0" marL="0" marR="0" rtl="0" algn="l">
              <a:spcBef>
                <a:spcPts val="0"/>
              </a:spcBef>
              <a:spcAft>
                <a:spcPts val="0"/>
              </a:spcAft>
              <a:buNone/>
            </a:pPr>
            <a:r>
              <a:rPr b="1" lang="en" sz="8500">
                <a:solidFill>
                  <a:schemeClr val="dk1"/>
                </a:solidFill>
                <a:latin typeface="Candara"/>
                <a:ea typeface="Candara"/>
                <a:cs typeface="Candara"/>
                <a:sym typeface="Candara"/>
              </a:rPr>
              <a:t>W</a:t>
            </a:r>
            <a:r>
              <a:rPr b="1" lang="en" sz="8500">
                <a:solidFill>
                  <a:schemeClr val="dk1"/>
                </a:solidFill>
                <a:latin typeface="Calibri"/>
                <a:ea typeface="Calibri"/>
                <a:cs typeface="Calibri"/>
                <a:sym typeface="Calibri"/>
              </a:rPr>
              <a:t>elcome to your PTA!</a:t>
            </a:r>
            <a:endParaRPr b="1" sz="85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4400">
              <a:solidFill>
                <a:schemeClr val="dk1"/>
              </a:solidFill>
              <a:latin typeface="Calibri"/>
              <a:ea typeface="Calibri"/>
              <a:cs typeface="Calibri"/>
              <a:sym typeface="Calibri"/>
            </a:endParaRPr>
          </a:p>
          <a:p>
            <a:pPr indent="0" lvl="0" marL="0" marR="0" rtl="0" algn="l">
              <a:spcBef>
                <a:spcPts val="0"/>
              </a:spcBef>
              <a:spcAft>
                <a:spcPts val="0"/>
              </a:spcAft>
              <a:buNone/>
            </a:pPr>
            <a:r>
              <a:rPr lang="en" sz="4800">
                <a:solidFill>
                  <a:schemeClr val="dk1"/>
                </a:solidFill>
                <a:latin typeface="Calibri"/>
                <a:ea typeface="Calibri"/>
                <a:cs typeface="Calibri"/>
                <a:sym typeface="Calibri"/>
              </a:rPr>
              <a:t>We’re so excited to </a:t>
            </a:r>
            <a:r>
              <a:rPr b="1" lang="en" sz="4800">
                <a:solidFill>
                  <a:schemeClr val="dk1"/>
                </a:solidFill>
                <a:latin typeface="Calibri"/>
                <a:ea typeface="Calibri"/>
                <a:cs typeface="Calibri"/>
                <a:sym typeface="Calibri"/>
              </a:rPr>
              <a:t>welcome lots of new </a:t>
            </a:r>
            <a:endParaRPr b="1" sz="4800">
              <a:solidFill>
                <a:schemeClr val="dk1"/>
              </a:solidFill>
              <a:latin typeface="Calibri"/>
              <a:ea typeface="Calibri"/>
              <a:cs typeface="Calibri"/>
              <a:sym typeface="Calibri"/>
            </a:endParaRPr>
          </a:p>
          <a:p>
            <a:pPr indent="0" lvl="0" marL="0" marR="0" rtl="0" algn="l">
              <a:spcBef>
                <a:spcPts val="0"/>
              </a:spcBef>
              <a:spcAft>
                <a:spcPts val="0"/>
              </a:spcAft>
              <a:buNone/>
            </a:pPr>
            <a:r>
              <a:rPr b="1" lang="en" sz="4800">
                <a:solidFill>
                  <a:schemeClr val="dk1"/>
                </a:solidFill>
                <a:latin typeface="Calibri"/>
                <a:ea typeface="Calibri"/>
                <a:cs typeface="Calibri"/>
                <a:sym typeface="Calibri"/>
              </a:rPr>
              <a:t>parents and carers to the LCPS</a:t>
            </a:r>
            <a:r>
              <a:rPr lang="en" sz="4800">
                <a:solidFill>
                  <a:schemeClr val="dk1"/>
                </a:solidFill>
                <a:latin typeface="Calibri"/>
                <a:ea typeface="Calibri"/>
                <a:cs typeface="Calibri"/>
                <a:sym typeface="Calibri"/>
              </a:rPr>
              <a:t> </a:t>
            </a:r>
            <a:r>
              <a:rPr b="1" lang="en" sz="4800">
                <a:solidFill>
                  <a:schemeClr val="dk1"/>
                </a:solidFill>
                <a:latin typeface="Calibri"/>
                <a:ea typeface="Calibri"/>
                <a:cs typeface="Calibri"/>
                <a:sym typeface="Calibri"/>
              </a:rPr>
              <a:t>community. </a:t>
            </a:r>
            <a:endParaRPr b="1" sz="4800">
              <a:solidFill>
                <a:schemeClr val="dk1"/>
              </a:solidFill>
              <a:latin typeface="Calibri"/>
              <a:ea typeface="Calibri"/>
              <a:cs typeface="Calibri"/>
              <a:sym typeface="Calibri"/>
            </a:endParaRPr>
          </a:p>
          <a:p>
            <a:pPr indent="0" lvl="0" marL="0" marR="0" rtl="0" algn="l">
              <a:spcBef>
                <a:spcPts val="0"/>
              </a:spcBef>
              <a:spcAft>
                <a:spcPts val="0"/>
              </a:spcAft>
              <a:buNone/>
            </a:pPr>
            <a:r>
              <a:rPr lang="en" sz="4800">
                <a:solidFill>
                  <a:schemeClr val="dk1"/>
                </a:solidFill>
                <a:latin typeface="Calibri"/>
                <a:ea typeface="Calibri"/>
                <a:cs typeface="Calibri"/>
                <a:sym typeface="Calibri"/>
              </a:rPr>
              <a:t>When your child starts school and you become a school parent, you’re automatically part of the Parent Teacher Association (or PTA). </a:t>
            </a:r>
            <a:endParaRPr sz="4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4800">
              <a:solidFill>
                <a:schemeClr val="dk1"/>
              </a:solidFill>
              <a:latin typeface="Calibri"/>
              <a:ea typeface="Calibri"/>
              <a:cs typeface="Calibri"/>
              <a:sym typeface="Calibri"/>
            </a:endParaRPr>
          </a:p>
          <a:p>
            <a:pPr indent="0" lvl="0" marL="0" marR="0" rtl="0" algn="l">
              <a:spcBef>
                <a:spcPts val="0"/>
              </a:spcBef>
              <a:spcAft>
                <a:spcPts val="0"/>
              </a:spcAft>
              <a:buNone/>
            </a:pPr>
            <a:r>
              <a:rPr lang="en" sz="4800">
                <a:solidFill>
                  <a:schemeClr val="dk1"/>
                </a:solidFill>
                <a:latin typeface="Calibri"/>
                <a:ea typeface="Calibri"/>
                <a:cs typeface="Calibri"/>
                <a:sym typeface="Calibri"/>
              </a:rPr>
              <a:t>Your PTA’s aim is  to advance the education of the pupils at Little Chalfont Primary School. Many facilities in the school are funded by the PTA. </a:t>
            </a:r>
            <a:endParaRPr sz="4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4800">
              <a:solidFill>
                <a:schemeClr val="dk1"/>
              </a:solidFill>
              <a:latin typeface="Calibri"/>
              <a:ea typeface="Calibri"/>
              <a:cs typeface="Calibri"/>
              <a:sym typeface="Calibri"/>
            </a:endParaRPr>
          </a:p>
          <a:p>
            <a:pPr indent="0" lvl="0" marL="0" marR="0" rtl="0" algn="l">
              <a:spcBef>
                <a:spcPts val="0"/>
              </a:spcBef>
              <a:spcAft>
                <a:spcPts val="0"/>
              </a:spcAft>
              <a:buNone/>
            </a:pPr>
            <a:r>
              <a:rPr lang="en" sz="4800">
                <a:solidFill>
                  <a:schemeClr val="dk1"/>
                </a:solidFill>
                <a:latin typeface="Calibri"/>
                <a:ea typeface="Calibri"/>
                <a:cs typeface="Calibri"/>
                <a:sym typeface="Calibri"/>
              </a:rPr>
              <a:t>The work of the PTA makes a real difference to the school and it’s pupils, providing extra resources, and giving parents and teachers an opportunity to work together to improve pupil well being.</a:t>
            </a:r>
            <a:endParaRPr sz="4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4800">
              <a:solidFill>
                <a:schemeClr val="dk1"/>
              </a:solidFill>
              <a:latin typeface="Calibri"/>
              <a:ea typeface="Calibri"/>
              <a:cs typeface="Calibri"/>
              <a:sym typeface="Calibri"/>
            </a:endParaRPr>
          </a:p>
          <a:p>
            <a:pPr indent="0" lvl="0" marL="0" marR="0" rtl="0" algn="l">
              <a:spcBef>
                <a:spcPts val="0"/>
              </a:spcBef>
              <a:spcAft>
                <a:spcPts val="0"/>
              </a:spcAft>
              <a:buNone/>
            </a:pPr>
            <a:r>
              <a:rPr lang="en" sz="4800">
                <a:solidFill>
                  <a:schemeClr val="dk1"/>
                </a:solidFill>
                <a:latin typeface="Calibri"/>
                <a:ea typeface="Calibri"/>
                <a:cs typeface="Calibri"/>
                <a:sym typeface="Calibri"/>
              </a:rPr>
              <a:t>With the hekp of our parent commitee we organise many fun events to socialise and raise funds, such as the Parent’s Christmas Dinner, Summer Fair, Christmas Fair, Movie nights, Disco nights etc.</a:t>
            </a:r>
            <a:endParaRPr sz="4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4800">
              <a:solidFill>
                <a:schemeClr val="dk1"/>
              </a:solidFill>
              <a:latin typeface="Calibri"/>
              <a:ea typeface="Calibri"/>
              <a:cs typeface="Calibri"/>
              <a:sym typeface="Calibri"/>
            </a:endParaRPr>
          </a:p>
          <a:p>
            <a:pPr indent="0" lvl="0" marL="0" marR="0" rtl="0" algn="l">
              <a:spcBef>
                <a:spcPts val="0"/>
              </a:spcBef>
              <a:spcAft>
                <a:spcPts val="0"/>
              </a:spcAft>
              <a:buNone/>
            </a:pPr>
            <a:r>
              <a:rPr b="1" lang="en" sz="4800">
                <a:solidFill>
                  <a:schemeClr val="dk1"/>
                </a:solidFill>
                <a:latin typeface="Calibri"/>
                <a:ea typeface="Calibri"/>
                <a:cs typeface="Calibri"/>
                <a:sym typeface="Calibri"/>
              </a:rPr>
              <a:t>Please join us to fundraise, make friends, and become part of your school community, generating resources to support our children in whatever way you can</a:t>
            </a:r>
            <a:r>
              <a:rPr lang="en" sz="4800">
                <a:solidFill>
                  <a:schemeClr val="dk1"/>
                </a:solidFill>
                <a:latin typeface="Calibri"/>
                <a:ea typeface="Calibri"/>
                <a:cs typeface="Calibri"/>
                <a:sym typeface="Calibri"/>
              </a:rPr>
              <a:t>!</a:t>
            </a:r>
            <a:endParaRPr sz="4800">
              <a:latin typeface="Calibri"/>
              <a:ea typeface="Calibri"/>
              <a:cs typeface="Calibri"/>
              <a:sym typeface="Calibri"/>
            </a:endParaRPr>
          </a:p>
          <a:p>
            <a:pPr indent="0" lvl="0" marL="0" marR="0" rtl="0" algn="l">
              <a:spcBef>
                <a:spcPts val="0"/>
              </a:spcBef>
              <a:spcAft>
                <a:spcPts val="0"/>
              </a:spcAft>
              <a:buNone/>
            </a:pPr>
            <a:r>
              <a:t/>
            </a:r>
            <a:endParaRPr sz="44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6600">
              <a:solidFill>
                <a:schemeClr val="dk1"/>
              </a:solidFill>
              <a:latin typeface="Candara"/>
              <a:ea typeface="Candara"/>
              <a:cs typeface="Candara"/>
              <a:sym typeface="Candara"/>
            </a:endParaRPr>
          </a:p>
        </p:txBody>
      </p:sp>
      <p:pic>
        <p:nvPicPr>
          <p:cNvPr id="138" name="Google Shape;138;p25"/>
          <p:cNvPicPr preferRelativeResize="0"/>
          <p:nvPr/>
        </p:nvPicPr>
        <p:blipFill rotWithShape="1">
          <a:blip r:embed="rId8">
            <a:alphaModFix/>
          </a:blip>
          <a:srcRect b="0" l="13904" r="0" t="54193"/>
          <a:stretch/>
        </p:blipFill>
        <p:spPr>
          <a:xfrm rot="-1422922">
            <a:off x="10918353" y="5877623"/>
            <a:ext cx="8101639" cy="322776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26"/>
          <p:cNvSpPr/>
          <p:nvPr/>
        </p:nvSpPr>
        <p:spPr>
          <a:xfrm>
            <a:off x="173600" y="20451675"/>
            <a:ext cx="18863700" cy="6705900"/>
          </a:xfrm>
          <a:prstGeom prst="roundRect">
            <a:avLst>
              <a:gd fmla="val 3775" name="adj"/>
            </a:avLst>
          </a:prstGeom>
          <a:solidFill>
            <a:schemeClr val="accent6"/>
          </a:solidFill>
          <a:ln cap="flat" cmpd="sng" w="28575">
            <a:solidFill>
              <a:schemeClr val="accent6"/>
            </a:solidFill>
            <a:prstDash val="solid"/>
            <a:miter lim="800000"/>
            <a:headEnd len="sm" w="sm" type="none"/>
            <a:tailEnd len="sm" w="sm" type="none"/>
          </a:ln>
        </p:spPr>
        <p:txBody>
          <a:bodyPr anchorCtr="0" anchor="ctr" bIns="168275" lIns="336650" spcFirstLastPara="1" rIns="336650" wrap="square" tIns="168275">
            <a:noAutofit/>
          </a:bodyPr>
          <a:lstStyle/>
          <a:p>
            <a:pPr indent="0" lvl="0" marL="0" marR="0" rtl="0" algn="ctr">
              <a:spcBef>
                <a:spcPts val="0"/>
              </a:spcBef>
              <a:spcAft>
                <a:spcPts val="0"/>
              </a:spcAft>
              <a:buNone/>
            </a:pPr>
            <a:r>
              <a:t/>
            </a:r>
            <a:endParaRPr sz="6600">
              <a:solidFill>
                <a:schemeClr val="lt1"/>
              </a:solidFill>
              <a:latin typeface="Calibri"/>
              <a:ea typeface="Calibri"/>
              <a:cs typeface="Calibri"/>
              <a:sym typeface="Calibri"/>
            </a:endParaRPr>
          </a:p>
        </p:txBody>
      </p:sp>
      <p:sp>
        <p:nvSpPr>
          <p:cNvPr id="144" name="Google Shape;144;p26"/>
          <p:cNvSpPr/>
          <p:nvPr/>
        </p:nvSpPr>
        <p:spPr>
          <a:xfrm>
            <a:off x="399650" y="21302475"/>
            <a:ext cx="18411600" cy="5004300"/>
          </a:xfrm>
          <a:prstGeom prst="rect">
            <a:avLst/>
          </a:prstGeom>
          <a:noFill/>
          <a:ln>
            <a:noFill/>
          </a:ln>
        </p:spPr>
        <p:txBody>
          <a:bodyPr anchorCtr="0" anchor="t" bIns="168275" lIns="336650" spcFirstLastPara="1" rIns="336650" wrap="square" tIns="168275">
            <a:noAutofit/>
          </a:bodyPr>
          <a:lstStyle/>
          <a:p>
            <a:pPr indent="0" lvl="0" marL="0" marR="0" rtl="0" algn="l">
              <a:spcBef>
                <a:spcPts val="0"/>
              </a:spcBef>
              <a:spcAft>
                <a:spcPts val="0"/>
              </a:spcAft>
              <a:buNone/>
            </a:pPr>
            <a:r>
              <a:rPr lang="en" sz="4300">
                <a:latin typeface="Calibri"/>
                <a:ea typeface="Calibri"/>
                <a:cs typeface="Calibri"/>
                <a:sym typeface="Calibri"/>
              </a:rPr>
              <a:t>H</a:t>
            </a:r>
            <a:r>
              <a:rPr lang="en" sz="4300">
                <a:latin typeface="Calibri"/>
                <a:ea typeface="Calibri"/>
                <a:cs typeface="Calibri"/>
                <a:sym typeface="Calibri"/>
              </a:rPr>
              <a:t>aving an active PTA means a great sense of community and greater </a:t>
            </a:r>
            <a:r>
              <a:rPr lang="en" sz="4300">
                <a:latin typeface="Calibri"/>
                <a:ea typeface="Calibri"/>
                <a:cs typeface="Calibri"/>
                <a:sym typeface="Calibri"/>
              </a:rPr>
              <a:t>resources</a:t>
            </a:r>
            <a:r>
              <a:rPr lang="en" sz="4300">
                <a:latin typeface="Calibri"/>
                <a:ea typeface="Calibri"/>
                <a:cs typeface="Calibri"/>
                <a:sym typeface="Calibri"/>
              </a:rPr>
              <a:t> for your child and your school. It’s also a great way to meet new people in your neighbourhood and contribute some of your time and talents! </a:t>
            </a:r>
            <a:endParaRPr sz="4300">
              <a:latin typeface="Calibri"/>
              <a:ea typeface="Calibri"/>
              <a:cs typeface="Calibri"/>
              <a:sym typeface="Calibri"/>
            </a:endParaRPr>
          </a:p>
          <a:p>
            <a:pPr indent="0" lvl="0" marL="0" marR="0" rtl="0" algn="l">
              <a:spcBef>
                <a:spcPts val="0"/>
              </a:spcBef>
              <a:spcAft>
                <a:spcPts val="0"/>
              </a:spcAft>
              <a:buNone/>
            </a:pPr>
            <a:r>
              <a:t/>
            </a:r>
            <a:endParaRPr sz="4300">
              <a:latin typeface="Calibri"/>
              <a:ea typeface="Calibri"/>
              <a:cs typeface="Calibri"/>
              <a:sym typeface="Calibri"/>
            </a:endParaRPr>
          </a:p>
          <a:p>
            <a:pPr indent="0" lvl="0" marL="0" marR="0" rtl="0" algn="l">
              <a:spcBef>
                <a:spcPts val="0"/>
              </a:spcBef>
              <a:spcAft>
                <a:spcPts val="0"/>
              </a:spcAft>
              <a:buNone/>
            </a:pPr>
            <a:r>
              <a:rPr lang="en" sz="4300">
                <a:latin typeface="Calibri"/>
                <a:ea typeface="Calibri"/>
                <a:cs typeface="Calibri"/>
                <a:sym typeface="Calibri"/>
              </a:rPr>
              <a:t>We welcome all parents from any year group and especially those who are new to the school to find out more about the PTA through the school website  </a:t>
            </a:r>
            <a:r>
              <a:rPr lang="en" sz="4300" u="sng">
                <a:latin typeface="Calibri"/>
                <a:ea typeface="Calibri"/>
                <a:cs typeface="Calibri"/>
                <a:sym typeface="Calibri"/>
                <a:hlinkClick r:id="rId3"/>
              </a:rPr>
              <a:t>https://www.littlechalfontprimaryschool.co.uk/pta</a:t>
            </a:r>
            <a:endParaRPr sz="4300">
              <a:latin typeface="Calibri"/>
              <a:ea typeface="Calibri"/>
              <a:cs typeface="Calibri"/>
              <a:sym typeface="Calibri"/>
            </a:endParaRPr>
          </a:p>
          <a:p>
            <a:pPr indent="0" lvl="0" marL="0" marR="0" rtl="0" algn="l">
              <a:spcBef>
                <a:spcPts val="0"/>
              </a:spcBef>
              <a:spcAft>
                <a:spcPts val="0"/>
              </a:spcAft>
              <a:buNone/>
            </a:pPr>
            <a:r>
              <a:t/>
            </a:r>
            <a:endParaRPr sz="6900">
              <a:latin typeface="Calibri"/>
              <a:ea typeface="Calibri"/>
              <a:cs typeface="Calibri"/>
              <a:sym typeface="Calibri"/>
            </a:endParaRPr>
          </a:p>
          <a:p>
            <a:pPr indent="0" lvl="0" marL="0" marR="0" rtl="0" algn="l">
              <a:spcBef>
                <a:spcPts val="0"/>
              </a:spcBef>
              <a:spcAft>
                <a:spcPts val="0"/>
              </a:spcAft>
              <a:buNone/>
            </a:pPr>
            <a:r>
              <a:t/>
            </a:r>
            <a:endParaRPr sz="6900">
              <a:latin typeface="Calibri"/>
              <a:ea typeface="Calibri"/>
              <a:cs typeface="Calibri"/>
              <a:sym typeface="Calibri"/>
            </a:endParaRPr>
          </a:p>
          <a:p>
            <a:pPr indent="0" lvl="0" marL="0" marR="0" rtl="0" algn="l">
              <a:spcBef>
                <a:spcPts val="0"/>
              </a:spcBef>
              <a:spcAft>
                <a:spcPts val="0"/>
              </a:spcAft>
              <a:buNone/>
            </a:pPr>
            <a:r>
              <a:t/>
            </a:r>
            <a:endParaRPr sz="6900">
              <a:latin typeface="Calibri"/>
              <a:ea typeface="Calibri"/>
              <a:cs typeface="Calibri"/>
              <a:sym typeface="Calibri"/>
            </a:endParaRPr>
          </a:p>
        </p:txBody>
      </p:sp>
      <p:sp>
        <p:nvSpPr>
          <p:cNvPr id="145" name="Google Shape;145;p26"/>
          <p:cNvSpPr txBox="1"/>
          <p:nvPr/>
        </p:nvSpPr>
        <p:spPr>
          <a:xfrm>
            <a:off x="395400" y="667275"/>
            <a:ext cx="18411600" cy="18883500"/>
          </a:xfrm>
          <a:prstGeom prst="rect">
            <a:avLst/>
          </a:prstGeom>
          <a:noFill/>
          <a:ln cap="flat" cmpd="sng" w="28575">
            <a:solidFill>
              <a:srgbClr val="FF9900"/>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 sz="5400">
                <a:solidFill>
                  <a:srgbClr val="38761D"/>
                </a:solidFill>
                <a:latin typeface="Calibri"/>
                <a:ea typeface="Calibri"/>
                <a:cs typeface="Calibri"/>
                <a:sym typeface="Calibri"/>
              </a:rPr>
              <a:t>Some super easy tips to kickstart fundraising  for your school.</a:t>
            </a:r>
            <a:endParaRPr b="1" sz="5400">
              <a:solidFill>
                <a:srgbClr val="38761D"/>
              </a:solidFill>
              <a:latin typeface="Calibri"/>
              <a:ea typeface="Calibri"/>
              <a:cs typeface="Calibri"/>
              <a:sym typeface="Calibri"/>
            </a:endParaRPr>
          </a:p>
          <a:p>
            <a:pPr indent="0" lvl="0" marL="0" rtl="0" algn="ctr">
              <a:spcBef>
                <a:spcPts val="0"/>
              </a:spcBef>
              <a:spcAft>
                <a:spcPts val="0"/>
              </a:spcAft>
              <a:buNone/>
            </a:pPr>
            <a:r>
              <a:rPr b="1" lang="en" sz="5100">
                <a:solidFill>
                  <a:schemeClr val="dk1"/>
                </a:solidFill>
                <a:latin typeface="Calibri"/>
                <a:ea typeface="Calibri"/>
                <a:cs typeface="Calibri"/>
                <a:sym typeface="Calibri"/>
              </a:rPr>
              <a:t> </a:t>
            </a:r>
            <a:r>
              <a:rPr lang="en" sz="5100">
                <a:solidFill>
                  <a:schemeClr val="dk1"/>
                </a:solidFill>
                <a:latin typeface="Calibri"/>
                <a:ea typeface="Calibri"/>
                <a:cs typeface="Calibri"/>
                <a:sym typeface="Calibri"/>
              </a:rPr>
              <a:t>Every little can make a real difference to life at LCPS!</a:t>
            </a:r>
            <a:endParaRPr sz="5100">
              <a:solidFill>
                <a:schemeClr val="dk1"/>
              </a:solidFill>
              <a:latin typeface="Calibri"/>
              <a:ea typeface="Calibri"/>
              <a:cs typeface="Calibri"/>
              <a:sym typeface="Calibri"/>
            </a:endParaRPr>
          </a:p>
          <a:p>
            <a:pPr indent="0" lvl="0" marL="0" rtl="0" algn="l">
              <a:spcBef>
                <a:spcPts val="0"/>
              </a:spcBef>
              <a:spcAft>
                <a:spcPts val="0"/>
              </a:spcAft>
              <a:buNone/>
            </a:pPr>
            <a:r>
              <a:t/>
            </a:r>
            <a:endParaRPr sz="4000">
              <a:solidFill>
                <a:schemeClr val="dk1"/>
              </a:solidFill>
              <a:latin typeface="Calibri"/>
              <a:ea typeface="Calibri"/>
              <a:cs typeface="Calibri"/>
              <a:sym typeface="Calibri"/>
            </a:endParaRPr>
          </a:p>
          <a:p>
            <a:pPr indent="0" lvl="0" marL="4057650" rtl="0" algn="l">
              <a:spcBef>
                <a:spcPts val="0"/>
              </a:spcBef>
              <a:spcAft>
                <a:spcPts val="0"/>
              </a:spcAft>
              <a:buNone/>
            </a:pPr>
            <a:r>
              <a:rPr lang="en" sz="4000">
                <a:solidFill>
                  <a:schemeClr val="dk1"/>
                </a:solidFill>
                <a:latin typeface="Calibri"/>
                <a:ea typeface="Calibri"/>
                <a:cs typeface="Calibri"/>
                <a:sym typeface="Calibri"/>
              </a:rPr>
              <a:t>If you’re planning on having a clear out of shoes, clothes, soft bags, handbags etc. Please consider holding on to it until September. We’ve managed to book 18th September provisionally with Bags2School. Bags2School will pay us per kilo and you can rest assured your unwanted clothes don’t end up in landfill, it’s a win-win!</a:t>
            </a:r>
            <a:endParaRPr sz="4000">
              <a:solidFill>
                <a:schemeClr val="dk1"/>
              </a:solidFill>
              <a:latin typeface="Calibri"/>
              <a:ea typeface="Calibri"/>
              <a:cs typeface="Calibri"/>
              <a:sym typeface="Calibri"/>
            </a:endParaRPr>
          </a:p>
          <a:p>
            <a:pPr indent="0" lvl="0" marL="4057650" rtl="0" algn="l">
              <a:spcBef>
                <a:spcPts val="0"/>
              </a:spcBef>
              <a:spcAft>
                <a:spcPts val="0"/>
              </a:spcAft>
              <a:buNone/>
            </a:pPr>
            <a:r>
              <a:t/>
            </a:r>
            <a:endParaRPr sz="4000">
              <a:solidFill>
                <a:schemeClr val="dk1"/>
              </a:solidFill>
              <a:latin typeface="Calibri"/>
              <a:ea typeface="Calibri"/>
              <a:cs typeface="Calibri"/>
              <a:sym typeface="Calibri"/>
            </a:endParaRPr>
          </a:p>
          <a:p>
            <a:pPr indent="0" lvl="0" marL="4057650" rtl="0" algn="l">
              <a:spcBef>
                <a:spcPts val="0"/>
              </a:spcBef>
              <a:spcAft>
                <a:spcPts val="0"/>
              </a:spcAft>
              <a:buNone/>
            </a:pPr>
            <a:r>
              <a:rPr lang="en" sz="4000">
                <a:solidFill>
                  <a:schemeClr val="dk1"/>
                </a:solidFill>
                <a:latin typeface="Calibri"/>
                <a:ea typeface="Calibri"/>
                <a:cs typeface="Calibri"/>
                <a:sym typeface="Calibri"/>
              </a:rPr>
              <a:t>Everytime you shop on Amazon, just shop through </a:t>
            </a:r>
            <a:r>
              <a:rPr lang="en" sz="4000" u="sng">
                <a:solidFill>
                  <a:srgbClr val="FF9900"/>
                </a:solidFill>
                <a:latin typeface="Calibri"/>
                <a:ea typeface="Calibri"/>
                <a:cs typeface="Calibri"/>
                <a:sym typeface="Calibri"/>
              </a:rPr>
              <a:t>h</a:t>
            </a:r>
            <a:r>
              <a:rPr b="1" lang="en" sz="4000" u="sng">
                <a:solidFill>
                  <a:srgbClr val="FF9900"/>
                </a:solidFill>
                <a:latin typeface="Calibri"/>
                <a:ea typeface="Calibri"/>
                <a:cs typeface="Calibri"/>
                <a:sym typeface="Calibri"/>
              </a:rPr>
              <a:t>t</a:t>
            </a:r>
            <a:r>
              <a:rPr b="1" lang="en" sz="4000" u="sng">
                <a:solidFill>
                  <a:srgbClr val="FF9900"/>
                </a:solidFill>
                <a:latin typeface="Calibri"/>
                <a:ea typeface="Calibri"/>
                <a:cs typeface="Calibri"/>
                <a:sym typeface="Calibri"/>
                <a:hlinkClick r:id="rId4">
                  <a:extLst>
                    <a:ext uri="{A12FA001-AC4F-418D-AE19-62706E023703}">
                      <ahyp:hlinkClr val="tx"/>
                    </a:ext>
                  </a:extLst>
                </a:hlinkClick>
              </a:rPr>
              <a:t>tps://smile.amazon.co.uk</a:t>
            </a:r>
            <a:r>
              <a:rPr b="1" lang="en" sz="4000">
                <a:solidFill>
                  <a:srgbClr val="FF9900"/>
                </a:solidFill>
                <a:latin typeface="Calibri"/>
                <a:ea typeface="Calibri"/>
                <a:cs typeface="Calibri"/>
                <a:sym typeface="Calibri"/>
              </a:rPr>
              <a:t>  </a:t>
            </a:r>
            <a:r>
              <a:rPr b="1" lang="en" sz="4000">
                <a:solidFill>
                  <a:schemeClr val="dk1"/>
                </a:solidFill>
                <a:latin typeface="Calibri"/>
                <a:ea typeface="Calibri"/>
                <a:cs typeface="Calibri"/>
                <a:sym typeface="Calibri"/>
              </a:rPr>
              <a:t>Amazon will donate 0.5% of your purchase</a:t>
            </a:r>
            <a:r>
              <a:rPr lang="en" sz="4000">
                <a:solidFill>
                  <a:schemeClr val="dk1"/>
                </a:solidFill>
                <a:latin typeface="Calibri"/>
                <a:ea typeface="Calibri"/>
                <a:cs typeface="Calibri"/>
                <a:sym typeface="Calibri"/>
              </a:rPr>
              <a:t> to the school at no cost to you at all!</a:t>
            </a:r>
            <a:endParaRPr sz="4000">
              <a:solidFill>
                <a:schemeClr val="dk1"/>
              </a:solidFill>
              <a:latin typeface="Calibri"/>
              <a:ea typeface="Calibri"/>
              <a:cs typeface="Calibri"/>
              <a:sym typeface="Calibri"/>
            </a:endParaRPr>
          </a:p>
          <a:p>
            <a:pPr indent="0" lvl="0" marL="4057650" rtl="0" algn="l">
              <a:spcBef>
                <a:spcPts val="0"/>
              </a:spcBef>
              <a:spcAft>
                <a:spcPts val="0"/>
              </a:spcAft>
              <a:buNone/>
            </a:pPr>
            <a:r>
              <a:t/>
            </a:r>
            <a:endParaRPr sz="4000">
              <a:solidFill>
                <a:schemeClr val="dk1"/>
              </a:solidFill>
              <a:latin typeface="Calibri"/>
              <a:ea typeface="Calibri"/>
              <a:cs typeface="Calibri"/>
              <a:sym typeface="Calibri"/>
            </a:endParaRPr>
          </a:p>
          <a:p>
            <a:pPr indent="0" lvl="0" marL="4057650" rtl="0" algn="l">
              <a:spcBef>
                <a:spcPts val="0"/>
              </a:spcBef>
              <a:spcAft>
                <a:spcPts val="0"/>
              </a:spcAft>
              <a:buNone/>
            </a:pPr>
            <a:r>
              <a:rPr lang="en" sz="4000">
                <a:solidFill>
                  <a:schemeClr val="dk1"/>
                </a:solidFill>
                <a:latin typeface="Calibri"/>
                <a:ea typeface="Calibri"/>
                <a:cs typeface="Calibri"/>
                <a:sym typeface="Calibri"/>
              </a:rPr>
              <a:t>                                             </a:t>
            </a:r>
            <a:endParaRPr sz="4000">
              <a:solidFill>
                <a:schemeClr val="dk1"/>
              </a:solidFill>
              <a:latin typeface="Calibri"/>
              <a:ea typeface="Calibri"/>
              <a:cs typeface="Calibri"/>
              <a:sym typeface="Calibri"/>
            </a:endParaRPr>
          </a:p>
          <a:p>
            <a:pPr indent="0" lvl="0" marL="4057650" rtl="0" algn="l">
              <a:spcBef>
                <a:spcPts val="0"/>
              </a:spcBef>
              <a:spcAft>
                <a:spcPts val="0"/>
              </a:spcAft>
              <a:buNone/>
            </a:pPr>
            <a:r>
              <a:rPr lang="en" sz="4000">
                <a:solidFill>
                  <a:schemeClr val="dk1"/>
                </a:solidFill>
                <a:latin typeface="Calibri"/>
                <a:ea typeface="Calibri"/>
                <a:cs typeface="Calibri"/>
                <a:sym typeface="Calibri"/>
              </a:rPr>
              <a:t>When you shop online, go onto the retailer's website through</a:t>
            </a:r>
            <a:r>
              <a:rPr lang="en" sz="4000">
                <a:solidFill>
                  <a:srgbClr val="FF9900"/>
                </a:solidFill>
                <a:latin typeface="Calibri"/>
                <a:ea typeface="Calibri"/>
                <a:cs typeface="Calibri"/>
                <a:sym typeface="Calibri"/>
              </a:rPr>
              <a:t>  </a:t>
            </a:r>
            <a:r>
              <a:rPr b="1" lang="en" sz="4000" u="sng">
                <a:solidFill>
                  <a:srgbClr val="FF9900"/>
                </a:solidFill>
                <a:latin typeface="Calibri"/>
                <a:ea typeface="Calibri"/>
                <a:cs typeface="Calibri"/>
                <a:sym typeface="Calibri"/>
                <a:hlinkClick r:id="rId5">
                  <a:extLst>
                    <a:ext uri="{A12FA001-AC4F-418D-AE19-62706E023703}">
                      <ahyp:hlinkClr val="tx"/>
                    </a:ext>
                  </a:extLst>
                </a:hlinkClick>
              </a:rPr>
              <a:t>Easyfundraising.org.uk</a:t>
            </a:r>
            <a:r>
              <a:rPr lang="en" sz="4000">
                <a:solidFill>
                  <a:schemeClr val="dk1"/>
                </a:solidFill>
                <a:latin typeface="Calibri"/>
                <a:ea typeface="Calibri"/>
                <a:cs typeface="Calibri"/>
                <a:sym typeface="Calibri"/>
              </a:rPr>
              <a:t> . Soon we’ll all be buying uniforms and getting ready for the new school year or you might be booking yourself a summer getaway! When you shop online, please remember to go to the retailers website through</a:t>
            </a:r>
            <a:r>
              <a:rPr b="1" lang="en" sz="4000">
                <a:solidFill>
                  <a:schemeClr val="dk1"/>
                </a:solidFill>
                <a:latin typeface="Calibri"/>
                <a:ea typeface="Calibri"/>
                <a:cs typeface="Calibri"/>
                <a:sym typeface="Calibri"/>
              </a:rPr>
              <a:t> Easyfundraising. </a:t>
            </a:r>
            <a:r>
              <a:rPr lang="en" sz="4000">
                <a:solidFill>
                  <a:schemeClr val="dk1"/>
                </a:solidFill>
                <a:latin typeface="Calibri"/>
                <a:ea typeface="Calibri"/>
                <a:cs typeface="Calibri"/>
                <a:sym typeface="Calibri"/>
              </a:rPr>
              <a:t>J</a:t>
            </a:r>
            <a:r>
              <a:rPr b="1" lang="en" sz="4000">
                <a:solidFill>
                  <a:schemeClr val="dk1"/>
                </a:solidFill>
                <a:latin typeface="Calibri"/>
                <a:ea typeface="Calibri"/>
                <a:cs typeface="Calibri"/>
                <a:sym typeface="Calibri"/>
              </a:rPr>
              <a:t>ohn Lewis, M&amp;S, Waitrose, Ebay, Booking.com</a:t>
            </a:r>
            <a:r>
              <a:rPr lang="en" sz="4000">
                <a:solidFill>
                  <a:schemeClr val="dk1"/>
                </a:solidFill>
                <a:latin typeface="Calibri"/>
                <a:ea typeface="Calibri"/>
                <a:cs typeface="Calibri"/>
                <a:sym typeface="Calibri"/>
              </a:rPr>
              <a:t>, C</a:t>
            </a:r>
            <a:r>
              <a:rPr b="1" lang="en" sz="4000">
                <a:solidFill>
                  <a:schemeClr val="dk1"/>
                </a:solidFill>
                <a:latin typeface="Calibri"/>
                <a:ea typeface="Calibri"/>
                <a:cs typeface="Calibri"/>
                <a:sym typeface="Calibri"/>
              </a:rPr>
              <a:t>larks, Boden, GAP, ASOS </a:t>
            </a:r>
            <a:r>
              <a:rPr lang="en" sz="4000">
                <a:solidFill>
                  <a:schemeClr val="dk1"/>
                </a:solidFill>
                <a:latin typeface="Calibri"/>
                <a:ea typeface="Calibri"/>
                <a:cs typeface="Calibri"/>
                <a:sym typeface="Calibri"/>
              </a:rPr>
              <a:t>and many more!</a:t>
            </a:r>
            <a:endParaRPr sz="4000">
              <a:solidFill>
                <a:schemeClr val="dk1"/>
              </a:solidFill>
              <a:latin typeface="Calibri"/>
              <a:ea typeface="Calibri"/>
              <a:cs typeface="Calibri"/>
              <a:sym typeface="Calibri"/>
            </a:endParaRPr>
          </a:p>
          <a:p>
            <a:pPr indent="0" lvl="0" marL="4057650" rtl="0" algn="l">
              <a:spcBef>
                <a:spcPts val="0"/>
              </a:spcBef>
              <a:spcAft>
                <a:spcPts val="0"/>
              </a:spcAft>
              <a:buNone/>
            </a:pPr>
            <a:r>
              <a:t/>
            </a:r>
            <a:endParaRPr sz="4000">
              <a:solidFill>
                <a:schemeClr val="dk1"/>
              </a:solidFill>
              <a:latin typeface="Calibri"/>
              <a:ea typeface="Calibri"/>
              <a:cs typeface="Calibri"/>
              <a:sym typeface="Calibri"/>
            </a:endParaRPr>
          </a:p>
          <a:p>
            <a:pPr indent="0" lvl="0" marL="4057650" rtl="0" algn="l">
              <a:spcBef>
                <a:spcPts val="0"/>
              </a:spcBef>
              <a:spcAft>
                <a:spcPts val="0"/>
              </a:spcAft>
              <a:buNone/>
            </a:pPr>
            <a:r>
              <a:t/>
            </a:r>
            <a:endParaRPr sz="4000">
              <a:solidFill>
                <a:schemeClr val="dk1"/>
              </a:solidFill>
              <a:latin typeface="Calibri"/>
              <a:ea typeface="Calibri"/>
              <a:cs typeface="Calibri"/>
              <a:sym typeface="Calibri"/>
            </a:endParaRPr>
          </a:p>
          <a:p>
            <a:pPr indent="0" lvl="0" marL="4057650" rtl="0" algn="l">
              <a:spcBef>
                <a:spcPts val="0"/>
              </a:spcBef>
              <a:spcAft>
                <a:spcPts val="0"/>
              </a:spcAft>
              <a:buNone/>
            </a:pPr>
            <a:r>
              <a:rPr lang="en" sz="4000">
                <a:solidFill>
                  <a:schemeClr val="dk1"/>
                </a:solidFill>
                <a:latin typeface="Calibri"/>
                <a:ea typeface="Calibri"/>
                <a:cs typeface="Calibri"/>
                <a:sym typeface="Calibri"/>
              </a:rPr>
              <a:t>Support your school lottery! T</a:t>
            </a:r>
            <a:r>
              <a:rPr b="1" lang="en" sz="4000">
                <a:solidFill>
                  <a:schemeClr val="dk1"/>
                </a:solidFill>
                <a:latin typeface="Calibri"/>
                <a:ea typeface="Calibri"/>
                <a:cs typeface="Calibri"/>
                <a:sym typeface="Calibri"/>
              </a:rPr>
              <a:t>here’s  a guaranteed winner every Saturday. </a:t>
            </a:r>
            <a:r>
              <a:rPr b="1" lang="en" sz="4000">
                <a:solidFill>
                  <a:srgbClr val="FF9900"/>
                </a:solidFill>
                <a:latin typeface="Calibri"/>
                <a:ea typeface="Calibri"/>
                <a:cs typeface="Calibri"/>
                <a:sym typeface="Calibri"/>
              </a:rPr>
              <a:t>ht</a:t>
            </a:r>
            <a:r>
              <a:rPr b="1" lang="en" sz="4000" u="sng">
                <a:solidFill>
                  <a:srgbClr val="FF9900"/>
                </a:solidFill>
                <a:latin typeface="Calibri"/>
                <a:ea typeface="Calibri"/>
                <a:cs typeface="Calibri"/>
                <a:sym typeface="Calibri"/>
                <a:hlinkClick r:id="rId6">
                  <a:extLst>
                    <a:ext uri="{A12FA001-AC4F-418D-AE19-62706E023703}">
                      <ahyp:hlinkClr val="tx"/>
                    </a:ext>
                  </a:extLst>
                </a:hlinkClick>
              </a:rPr>
              <a:t>tps://www.yourschoollottery.co.uk/lottery/school/little-chalfont-primary-school</a:t>
            </a:r>
            <a:r>
              <a:rPr b="1" lang="en" sz="4000">
                <a:solidFill>
                  <a:srgbClr val="FF9900"/>
                </a:solidFill>
                <a:latin typeface="Calibri"/>
                <a:ea typeface="Calibri"/>
                <a:cs typeface="Calibri"/>
                <a:sym typeface="Calibri"/>
              </a:rPr>
              <a:t>.</a:t>
            </a:r>
            <a:endParaRPr b="1" sz="4000">
              <a:solidFill>
                <a:srgbClr val="FF9900"/>
              </a:solidFill>
              <a:latin typeface="Calibri"/>
              <a:ea typeface="Calibri"/>
              <a:cs typeface="Calibri"/>
              <a:sym typeface="Calibri"/>
            </a:endParaRPr>
          </a:p>
          <a:p>
            <a:pPr indent="0" lvl="0" marL="4057650" rtl="0" algn="l">
              <a:spcBef>
                <a:spcPts val="0"/>
              </a:spcBef>
              <a:spcAft>
                <a:spcPts val="0"/>
              </a:spcAft>
              <a:buNone/>
            </a:pPr>
            <a:r>
              <a:t/>
            </a:r>
            <a:endParaRPr sz="1200">
              <a:solidFill>
                <a:schemeClr val="dk1"/>
              </a:solidFill>
              <a:latin typeface="Calibri"/>
              <a:ea typeface="Calibri"/>
              <a:cs typeface="Calibri"/>
              <a:sym typeface="Calibri"/>
            </a:endParaRPr>
          </a:p>
        </p:txBody>
      </p:sp>
      <p:pic>
        <p:nvPicPr>
          <p:cNvPr id="146" name="Google Shape;146;p26"/>
          <p:cNvPicPr preferRelativeResize="0"/>
          <p:nvPr/>
        </p:nvPicPr>
        <p:blipFill rotWithShape="1">
          <a:blip r:embed="rId7">
            <a:alphaModFix/>
          </a:blip>
          <a:srcRect b="14522" l="0" r="0" t="0"/>
          <a:stretch/>
        </p:blipFill>
        <p:spPr>
          <a:xfrm>
            <a:off x="1052663" y="15710894"/>
            <a:ext cx="2937850" cy="1792956"/>
          </a:xfrm>
          <a:prstGeom prst="rect">
            <a:avLst/>
          </a:prstGeom>
          <a:noFill/>
          <a:ln>
            <a:noFill/>
          </a:ln>
        </p:spPr>
      </p:pic>
      <p:pic>
        <p:nvPicPr>
          <p:cNvPr id="147" name="Google Shape;147;p26"/>
          <p:cNvPicPr preferRelativeResize="0"/>
          <p:nvPr/>
        </p:nvPicPr>
        <p:blipFill>
          <a:blip r:embed="rId8">
            <a:alphaModFix/>
          </a:blip>
          <a:stretch>
            <a:fillRect/>
          </a:stretch>
        </p:blipFill>
        <p:spPr>
          <a:xfrm>
            <a:off x="1548500" y="3310825"/>
            <a:ext cx="2316775" cy="2316775"/>
          </a:xfrm>
          <a:prstGeom prst="rect">
            <a:avLst/>
          </a:prstGeom>
          <a:noFill/>
          <a:ln>
            <a:noFill/>
          </a:ln>
        </p:spPr>
      </p:pic>
      <p:pic>
        <p:nvPicPr>
          <p:cNvPr id="148" name="Google Shape;148;p26"/>
          <p:cNvPicPr preferRelativeResize="0"/>
          <p:nvPr/>
        </p:nvPicPr>
        <p:blipFill>
          <a:blip r:embed="rId9">
            <a:alphaModFix/>
          </a:blip>
          <a:stretch>
            <a:fillRect/>
          </a:stretch>
        </p:blipFill>
        <p:spPr>
          <a:xfrm>
            <a:off x="1304606" y="11222172"/>
            <a:ext cx="2433975" cy="2433975"/>
          </a:xfrm>
          <a:prstGeom prst="rect">
            <a:avLst/>
          </a:prstGeom>
          <a:noFill/>
          <a:ln>
            <a:noFill/>
          </a:ln>
        </p:spPr>
      </p:pic>
      <p:pic>
        <p:nvPicPr>
          <p:cNvPr id="149" name="Google Shape;149;p26"/>
          <p:cNvPicPr preferRelativeResize="0"/>
          <p:nvPr/>
        </p:nvPicPr>
        <p:blipFill>
          <a:blip r:embed="rId10">
            <a:alphaModFix/>
          </a:blip>
          <a:stretch>
            <a:fillRect/>
          </a:stretch>
        </p:blipFill>
        <p:spPr>
          <a:xfrm>
            <a:off x="1304599" y="7266508"/>
            <a:ext cx="2433975" cy="231676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