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1" roundtripDataSignature="AMtx7mhTlx66YMSafrpu/5xXvzFjrENIK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75"/>
    <p:restoredTop sz="94379"/>
  </p:normalViewPr>
  <p:slideViewPr>
    <p:cSldViewPr snapToGrid="0">
      <p:cViewPr varScale="1">
        <p:scale>
          <a:sx n="117" d="100"/>
          <a:sy n="117" d="100"/>
        </p:scale>
        <p:origin x="1416" y="1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21" Type="http://customschemas.google.com/relationships/presentationmetadata" Target="meta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Google Shape;10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" name="Google Shape;11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1" name="Google Shape;121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" name="Google Shape;157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" name="Google Shape;163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7"/>
          <p:cNvSpPr txBox="1">
            <a:spLocks noGrp="1"/>
          </p:cNvSpPr>
          <p:nvPr>
            <p:ph type="ctrTitle"/>
          </p:nvPr>
        </p:nvSpPr>
        <p:spPr>
          <a:xfrm>
            <a:off x="685800" y="2130423"/>
            <a:ext cx="7772400" cy="14700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7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Autofit/>
          </a:bodyPr>
          <a:lstStyle>
            <a:lvl1pPr lvl="0" algn="ctr">
              <a:spcBef>
                <a:spcPts val="800"/>
              </a:spcBef>
              <a:spcAft>
                <a:spcPts val="0"/>
              </a:spcAft>
              <a:buClr>
                <a:srgbClr val="898989"/>
              </a:buClr>
              <a:buSzPts val="3200"/>
              <a:buNone/>
              <a:defRPr>
                <a:solidFill>
                  <a:srgbClr val="898989"/>
                </a:solidFill>
              </a:defRPr>
            </a:lvl1pPr>
            <a:lvl2pPr lvl="1" algn="l"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–"/>
              <a:defRPr/>
            </a:lvl2pPr>
            <a:lvl3pPr lvl="2" algn="l"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lvl="3" algn="l"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–"/>
              <a:defRPr/>
            </a:lvl4pPr>
            <a:lvl5pPr lvl="4" algn="l"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»"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" name="Google Shape;14;p1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3200"/>
              <a:buChar char="•"/>
              <a:defRPr/>
            </a:lvl1pPr>
            <a:lvl2pPr marL="914400" lvl="1" indent="-406400" algn="l"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ts val="2800"/>
              <a:buChar char="–"/>
              <a:defRPr/>
            </a:lvl2pPr>
            <a:lvl3pPr marL="1371600" lvl="2" indent="-381000" algn="l"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400"/>
              <a:buChar char="•"/>
              <a:defRPr/>
            </a:lvl3pPr>
            <a:lvl4pPr marL="1828800" lvl="3" indent="-355600" algn="l"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Char char="–"/>
              <a:defRPr/>
            </a:lvl4pPr>
            <a:lvl5pPr marL="2286000" lvl="4" indent="-355600" algn="l"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Char char="»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1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9"/>
          <p:cNvSpPr txBox="1">
            <a:spLocks noGrp="1"/>
          </p:cNvSpPr>
          <p:nvPr>
            <p:ph type="title"/>
          </p:nvPr>
        </p:nvSpPr>
        <p:spPr>
          <a:xfrm rot="5400000">
            <a:off x="4732335" y="2171704"/>
            <a:ext cx="5851529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9"/>
          <p:cNvSpPr txBox="1">
            <a:spLocks noGrp="1"/>
          </p:cNvSpPr>
          <p:nvPr>
            <p:ph type="body" idx="1"/>
          </p:nvPr>
        </p:nvSpPr>
        <p:spPr>
          <a:xfrm rot="5400000">
            <a:off x="541334" y="190506"/>
            <a:ext cx="5851529" cy="6019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3200"/>
              <a:buChar char="•"/>
              <a:defRPr/>
            </a:lvl1pPr>
            <a:lvl2pPr marL="914400" lvl="1" indent="-406400" algn="l"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ts val="2800"/>
              <a:buChar char="–"/>
              <a:defRPr/>
            </a:lvl2pPr>
            <a:lvl3pPr marL="1371600" lvl="2" indent="-381000" algn="l"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400"/>
              <a:buChar char="•"/>
              <a:defRPr/>
            </a:lvl3pPr>
            <a:lvl4pPr marL="1828800" lvl="3" indent="-355600" algn="l"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Char char="–"/>
              <a:defRPr/>
            </a:lvl4pPr>
            <a:lvl5pPr marL="2286000" lvl="4" indent="-355600" algn="l"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Char char="»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" name="Google Shape;26;p1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0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3200"/>
              <a:buChar char="•"/>
              <a:defRPr/>
            </a:lvl1pPr>
            <a:lvl2pPr marL="914400" lvl="1" indent="-406400" algn="l"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ts val="2800"/>
              <a:buChar char="–"/>
              <a:defRPr/>
            </a:lvl2pPr>
            <a:lvl3pPr marL="1371600" lvl="2" indent="-381000" algn="l"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400"/>
              <a:buChar char="•"/>
              <a:defRPr/>
            </a:lvl3pPr>
            <a:lvl4pPr marL="1828800" lvl="3" indent="-355600" algn="l"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Char char="–"/>
              <a:defRPr/>
            </a:lvl4pPr>
            <a:lvl5pPr marL="2286000" lvl="4" indent="-355600" algn="l"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Char char="»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2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2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2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21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21"/>
          <p:cNvSpPr txBox="1">
            <a:spLocks noGrp="1"/>
          </p:cNvSpPr>
          <p:nvPr>
            <p:ph type="pic" idx="2"/>
          </p:nvPr>
        </p:nvSpPr>
        <p:spPr>
          <a:xfrm>
            <a:off x="1792288" y="612776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  <a:defRPr sz="32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21"/>
          <p:cNvSpPr txBox="1">
            <a:spLocks noGrp="1"/>
          </p:cNvSpPr>
          <p:nvPr>
            <p:ph type="body" idx="1"/>
          </p:nvPr>
        </p:nvSpPr>
        <p:spPr>
          <a:xfrm>
            <a:off x="1792288" y="5367335"/>
            <a:ext cx="5486400" cy="8048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30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  <a:defRPr sz="1400"/>
            </a:lvl1pPr>
            <a:lvl2pPr marL="914400" lvl="1" indent="-342900" algn="l"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9" name="Google Shape;39;p2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2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2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22"/>
          <p:cNvSpPr txBox="1">
            <a:spLocks noGrp="1"/>
          </p:cNvSpPr>
          <p:nvPr>
            <p:ph type="title"/>
          </p:nvPr>
        </p:nvSpPr>
        <p:spPr>
          <a:xfrm>
            <a:off x="457200" y="273048"/>
            <a:ext cx="3008311" cy="11620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22"/>
          <p:cNvSpPr txBox="1">
            <a:spLocks noGrp="1"/>
          </p:cNvSpPr>
          <p:nvPr>
            <p:ph type="body" idx="1"/>
          </p:nvPr>
        </p:nvSpPr>
        <p:spPr>
          <a:xfrm>
            <a:off x="3575047" y="273048"/>
            <a:ext cx="5111752" cy="5853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3200"/>
              <a:buChar char="•"/>
              <a:defRPr/>
            </a:lvl1pPr>
            <a:lvl2pPr marL="914400" lvl="1" indent="-406400" algn="l"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ts val="2800"/>
              <a:buChar char="–"/>
              <a:defRPr/>
            </a:lvl2pPr>
            <a:lvl3pPr marL="1371600" lvl="2" indent="-381000" algn="l"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400"/>
              <a:buChar char="•"/>
              <a:defRPr/>
            </a:lvl3pPr>
            <a:lvl4pPr marL="1828800" lvl="3" indent="-355600" algn="l"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Char char="–"/>
              <a:defRPr/>
            </a:lvl4pPr>
            <a:lvl5pPr marL="2286000" lvl="4" indent="-355600" algn="l"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Char char="»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5" name="Google Shape;45;p22"/>
          <p:cNvSpPr txBox="1">
            <a:spLocks noGrp="1"/>
          </p:cNvSpPr>
          <p:nvPr>
            <p:ph type="body" idx="2"/>
          </p:nvPr>
        </p:nvSpPr>
        <p:spPr>
          <a:xfrm>
            <a:off x="457200" y="1435095"/>
            <a:ext cx="3008311" cy="46910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30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  <a:defRPr sz="1400"/>
            </a:lvl1pPr>
            <a:lvl2pPr marL="914400" lvl="1" indent="-342900" algn="l"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2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24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2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2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5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4" cy="639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400"/>
              <a:buNone/>
              <a:defRPr sz="2400" b="1"/>
            </a:lvl1pPr>
            <a:lvl2pPr marL="914400" lvl="1" indent="-342900" algn="l"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1" name="Google Shape;61;p25"/>
          <p:cNvSpPr txBox="1">
            <a:spLocks noGrp="1"/>
          </p:cNvSpPr>
          <p:nvPr>
            <p:ph type="body" idx="2"/>
          </p:nvPr>
        </p:nvSpPr>
        <p:spPr>
          <a:xfrm>
            <a:off x="457200" y="2174872"/>
            <a:ext cx="4040184" cy="3951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600"/>
              <a:buChar char="»"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25"/>
          <p:cNvSpPr txBox="1">
            <a:spLocks noGrp="1"/>
          </p:cNvSpPr>
          <p:nvPr>
            <p:ph type="body" idx="3"/>
          </p:nvPr>
        </p:nvSpPr>
        <p:spPr>
          <a:xfrm>
            <a:off x="4645023" y="1535113"/>
            <a:ext cx="4041776" cy="639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400"/>
              <a:buNone/>
              <a:defRPr sz="2400" b="1"/>
            </a:lvl1pPr>
            <a:lvl2pPr marL="914400" lvl="1" indent="-342900" algn="l"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3" name="Google Shape;63;p25"/>
          <p:cNvSpPr txBox="1">
            <a:spLocks noGrp="1"/>
          </p:cNvSpPr>
          <p:nvPr>
            <p:ph type="body" idx="4"/>
          </p:nvPr>
        </p:nvSpPr>
        <p:spPr>
          <a:xfrm>
            <a:off x="4645023" y="2174872"/>
            <a:ext cx="4041776" cy="3951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600"/>
              <a:buChar char="»"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2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2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2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2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3" cy="4525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800"/>
              <a:buChar char="»"/>
              <a:defRPr sz="18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0" name="Google Shape;70;p26"/>
          <p:cNvSpPr txBox="1">
            <a:spLocks noGrp="1"/>
          </p:cNvSpPr>
          <p:nvPr>
            <p:ph type="body" idx="2"/>
          </p:nvPr>
        </p:nvSpPr>
        <p:spPr>
          <a:xfrm>
            <a:off x="4648196" y="1600200"/>
            <a:ext cx="4038603" cy="4525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800"/>
              <a:buChar char="»"/>
              <a:defRPr sz="18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7"/>
          <p:cNvSpPr txBox="1">
            <a:spLocks noGrp="1"/>
          </p:cNvSpPr>
          <p:nvPr>
            <p:ph type="title"/>
          </p:nvPr>
        </p:nvSpPr>
        <p:spPr>
          <a:xfrm>
            <a:off x="722311" y="4406895"/>
            <a:ext cx="7772400" cy="13620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7"/>
          <p:cNvSpPr txBox="1">
            <a:spLocks noGrp="1"/>
          </p:cNvSpPr>
          <p:nvPr>
            <p:ph type="body" idx="1"/>
          </p:nvPr>
        </p:nvSpPr>
        <p:spPr>
          <a:xfrm>
            <a:off x="722311" y="2906713"/>
            <a:ext cx="7772400" cy="15001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500"/>
              </a:spcBef>
              <a:spcAft>
                <a:spcPts val="0"/>
              </a:spcAft>
              <a:buClr>
                <a:srgbClr val="898989"/>
              </a:buClr>
              <a:buSzPts val="2000"/>
              <a:buNone/>
              <a:defRPr sz="2000">
                <a:solidFill>
                  <a:srgbClr val="898989"/>
                </a:solidFill>
              </a:defRPr>
            </a:lvl1pPr>
            <a:lvl2pPr marL="914400" lvl="1" indent="-342900" algn="l"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A6A6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p1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684212" y="620712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Calibri"/>
              <a:buNone/>
            </a:pPr>
            <a:r>
              <a:rPr lang="en-US" sz="7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Ufton Court</a:t>
            </a:r>
            <a:endParaRPr/>
          </a:p>
        </p:txBody>
      </p:sp>
      <p:sp>
        <p:nvSpPr>
          <p:cNvPr id="85" name="Google Shape;85;p1"/>
          <p:cNvSpPr txBox="1">
            <a:spLocks noGrp="1"/>
          </p:cNvSpPr>
          <p:nvPr>
            <p:ph type="subTitle" idx="1"/>
          </p:nvPr>
        </p:nvSpPr>
        <p:spPr>
          <a:xfrm>
            <a:off x="1331912" y="1916112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None/>
            </a:pPr>
            <a:r>
              <a:rPr lang="en-US" sz="3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25</a:t>
            </a:r>
            <a:r>
              <a:rPr lang="en-US" sz="3200" b="0" i="0" u="none" baseline="30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</a:t>
            </a:r>
            <a:r>
              <a:rPr lang="en-US" sz="3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-27</a:t>
            </a:r>
            <a:r>
              <a:rPr lang="en-US" sz="3200" b="0" i="0" u="none" baseline="30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</a:t>
            </a:r>
            <a:r>
              <a:rPr lang="en-US" sz="3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September 2019</a:t>
            </a:r>
            <a:endParaRPr/>
          </a:p>
        </p:txBody>
      </p:sp>
      <p:pic>
        <p:nvPicPr>
          <p:cNvPr id="86" name="Google Shape;86;p1" descr="Description: Image result for ufton court schools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5650" y="3216275"/>
            <a:ext cx="3795712" cy="2524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" descr="Description: Image result for ufton court schools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716462" y="3233737"/>
            <a:ext cx="3773487" cy="25161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</a:pPr>
            <a:r>
              <a:rPr lang="en-US" sz="44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Itinerary: Day 1</a:t>
            </a:r>
            <a:endParaRPr/>
          </a:p>
        </p:txBody>
      </p:sp>
      <p:pic>
        <p:nvPicPr>
          <p:cNvPr id="93" name="Google Shape;93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47825" y="1198562"/>
            <a:ext cx="6124575" cy="56594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3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</a:pPr>
            <a:r>
              <a:rPr lang="en-US" sz="44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Itinerary: Day 2</a:t>
            </a:r>
            <a:endParaRPr/>
          </a:p>
        </p:txBody>
      </p:sp>
      <p:pic>
        <p:nvPicPr>
          <p:cNvPr id="99" name="Google Shape;99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58950" y="1192212"/>
            <a:ext cx="5626100" cy="56657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4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</a:pPr>
            <a:r>
              <a:rPr lang="en-US" sz="44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Itinerary: Day 3</a:t>
            </a:r>
            <a:endParaRPr/>
          </a:p>
        </p:txBody>
      </p:sp>
      <p:pic>
        <p:nvPicPr>
          <p:cNvPr id="105" name="Google Shape;10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33487" y="1417637"/>
            <a:ext cx="6953250" cy="50879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5"/>
          <p:cNvSpPr txBox="1">
            <a:spLocks noGrp="1"/>
          </p:cNvSpPr>
          <p:nvPr>
            <p:ph type="title"/>
          </p:nvPr>
        </p:nvSpPr>
        <p:spPr>
          <a:xfrm>
            <a:off x="468312" y="11588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</a:pPr>
            <a:r>
              <a:rPr lang="en-US" sz="44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Kit List</a:t>
            </a:r>
            <a:endParaRPr/>
          </a:p>
        </p:txBody>
      </p:sp>
      <p:sp>
        <p:nvSpPr>
          <p:cNvPr id="111" name="Google Shape;111;p5"/>
          <p:cNvSpPr txBox="1"/>
          <p:nvPr/>
        </p:nvSpPr>
        <p:spPr>
          <a:xfrm>
            <a:off x="5953125" y="1800225"/>
            <a:ext cx="2808287" cy="20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Indoor/ outdoor footwear policy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Raincoat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Warm clothes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2" name="Google Shape;112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9762" y="989012"/>
            <a:ext cx="4956175" cy="58689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</a:pPr>
            <a:r>
              <a:rPr lang="en-US" sz="44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Electronics</a:t>
            </a:r>
            <a:endParaRPr/>
          </a:p>
        </p:txBody>
      </p:sp>
      <p:sp>
        <p:nvSpPr>
          <p:cNvPr id="118" name="Google Shape;118;p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Char char="•"/>
            </a:pPr>
            <a:r>
              <a:rPr lang="en-US"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Please do not bring </a:t>
            </a:r>
            <a:r>
              <a:rPr lang="en-US" sz="3200" b="0" i="0" u="sng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any</a:t>
            </a:r>
            <a:r>
              <a:rPr lang="en-US"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electronics, including mobile phones. 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endParaRPr sz="3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Char char="•"/>
            </a:pPr>
            <a:r>
              <a:rPr lang="en-US"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If we find the children with electronics they will be confiscated for the rest of the trip.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endParaRPr sz="3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Char char="•"/>
            </a:pPr>
            <a:r>
              <a:rPr lang="en-US"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We take no responsibility for any damage that happens to electronics on this trip.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7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</a:pPr>
            <a:r>
              <a:rPr lang="en-US" sz="44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Medical</a:t>
            </a:r>
            <a:endParaRPr/>
          </a:p>
        </p:txBody>
      </p:sp>
      <p:pic>
        <p:nvPicPr>
          <p:cNvPr id="124" name="Google Shape;124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8312" y="1700212"/>
            <a:ext cx="3930650" cy="4806950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7"/>
          <p:cNvSpPr txBox="1"/>
          <p:nvPr/>
        </p:nvSpPr>
        <p:spPr>
          <a:xfrm>
            <a:off x="4859337" y="1841500"/>
            <a:ext cx="3816350" cy="4248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lang="en-US" sz="1800" b="1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MEDICINES AND MEDICATION: 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1" i="0" u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lang="en-US" sz="18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You have all completed the medical form last term. If there are any changes since you completed this form, please let me know ASAP.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lang="en-US" sz="18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Please give any medicines to Miss Macmillan on the Wednesday morning we leave, including inhalers.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1" i="0" u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lang="en-US" sz="1800" b="1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ALL MEDICINES MUST BE CLEARLY NAMED AND THE DOSAGE CLEARLY STATED.</a:t>
            </a:r>
            <a:endParaRPr sz="1800" b="0" i="0" u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</a:pPr>
            <a:r>
              <a:rPr lang="en-US" sz="44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Sleeping Arrangements</a:t>
            </a:r>
            <a:endParaRPr/>
          </a:p>
        </p:txBody>
      </p:sp>
      <p:pic>
        <p:nvPicPr>
          <p:cNvPr id="131" name="Google Shape;131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" y="1619250"/>
            <a:ext cx="8304212" cy="3629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9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</a:pPr>
            <a:r>
              <a:rPr lang="en-US" sz="44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Activity Groups</a:t>
            </a:r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0AE4759-B6F7-634B-BC1E-2941F3C5232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545" t="32337" r="30182" b="26800"/>
          <a:stretch/>
        </p:blipFill>
        <p:spPr>
          <a:xfrm>
            <a:off x="691738" y="1741714"/>
            <a:ext cx="7690262" cy="453878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</a:pPr>
            <a:r>
              <a:rPr lang="en-US" sz="44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Money</a:t>
            </a:r>
            <a:endParaRPr/>
          </a:p>
        </p:txBody>
      </p:sp>
      <p:sp>
        <p:nvSpPr>
          <p:cNvPr id="142" name="Google Shape;142;p1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Char char="•"/>
            </a:pPr>
            <a:r>
              <a:rPr lang="en-US"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No pocket money is needed – please do not bring any.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Char char="•"/>
            </a:pPr>
            <a:r>
              <a:rPr lang="en-US"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 children will be allocated £2 from the money that has been paid for their trip to buy something from the shop. 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Char char="•"/>
            </a:pPr>
            <a:r>
              <a:rPr lang="en-US"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They will choose this in advance.</a:t>
            </a:r>
            <a:endParaRPr/>
          </a:p>
          <a:p>
            <a:pPr marL="342900" marR="0" lvl="0" indent="-139700" algn="l" rtl="0"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endParaRPr sz="3200" b="0" i="0" u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</a:pPr>
            <a:r>
              <a:rPr lang="en-US" sz="44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Diary Entry</a:t>
            </a:r>
            <a:endParaRPr/>
          </a:p>
        </p:txBody>
      </p:sp>
      <p:sp>
        <p:nvSpPr>
          <p:cNvPr id="148" name="Google Shape;148;p1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Char char="•"/>
            </a:pPr>
            <a:r>
              <a:rPr lang="en-US" sz="3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As part of their English work this term, your children will be writing a diary entry based on their time at Ufton Court.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endParaRPr sz="3200" b="0" i="0" u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Char char="•"/>
            </a:pPr>
            <a:r>
              <a:rPr lang="en-US" sz="3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Please can they bring a notepad and pen with them to help them with this exercise.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</a:pPr>
            <a:r>
              <a:rPr lang="en-US" sz="44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Food &amp; Allergies</a:t>
            </a:r>
            <a:endParaRPr/>
          </a:p>
        </p:txBody>
      </p:sp>
      <p:sp>
        <p:nvSpPr>
          <p:cNvPr id="154" name="Google Shape;154;p1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Char char="•"/>
            </a:pPr>
            <a:r>
              <a:rPr lang="en-US" sz="3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All meals are provided.  This includes breakfast, lunch and supper. 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Char char="•"/>
            </a:pPr>
            <a:r>
              <a:rPr lang="en-US" sz="3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No sweets, chocolate or other snacks are permitted.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Char char="•"/>
            </a:pPr>
            <a:r>
              <a:rPr lang="en-US" sz="3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Allergies: Please let me know ASAP of any allergies so that I can send accurate information to catering at Ufton Court.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Char char="•"/>
            </a:pPr>
            <a:r>
              <a:rPr lang="en-US" sz="3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Vegetarian: Unless stated otherwise, it will be assumed that the children eat fish.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3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</a:pPr>
            <a:r>
              <a:rPr lang="en-US" sz="44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Photography</a:t>
            </a:r>
            <a:endParaRPr/>
          </a:p>
        </p:txBody>
      </p:sp>
      <p:pic>
        <p:nvPicPr>
          <p:cNvPr id="160" name="Google Shape;160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7087" y="1717675"/>
            <a:ext cx="7416800" cy="5140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4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</a:pPr>
            <a:r>
              <a:rPr lang="en-US" sz="44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Behaviour</a:t>
            </a:r>
            <a:endParaRPr/>
          </a:p>
        </p:txBody>
      </p:sp>
      <p:sp>
        <p:nvSpPr>
          <p:cNvPr id="166" name="Google Shape;166;p1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852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Our school has an excellent reputation for good behaviour when involved in educational visits. </a:t>
            </a:r>
            <a:endParaRPr/>
          </a:p>
          <a:p>
            <a:pPr marL="0" marR="0" lvl="0" indent="0" algn="l" rtl="0">
              <a:lnSpc>
                <a:spcPct val="8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3000" b="0" i="0" u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Please ensure that this is maintained at all times whilst at Ufton Court.  </a:t>
            </a:r>
            <a:endParaRPr/>
          </a:p>
          <a:p>
            <a:pPr marL="0" marR="0" lvl="0" indent="0" algn="l" rtl="0">
              <a:lnSpc>
                <a:spcPct val="8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3000" b="0" i="0" u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Think of other people in all that you do and we will all enjoy ourselves.  </a:t>
            </a:r>
            <a:endParaRPr/>
          </a:p>
          <a:p>
            <a:pPr marL="0" marR="0" lvl="0" indent="0" algn="l" rtl="0">
              <a:lnSpc>
                <a:spcPct val="8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3000" b="1" i="0" u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1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DON’T SPOIL THE VISIT FOR ANY OTHER CHILD OR ADULT.</a:t>
            </a:r>
            <a:endParaRPr sz="3000" b="0" i="0" u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152400" algn="l" rtl="0"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3000" b="0" i="0" u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</a:pPr>
            <a:r>
              <a:rPr lang="en-US" sz="44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Any Questions?</a:t>
            </a:r>
            <a:endParaRPr/>
          </a:p>
        </p:txBody>
      </p:sp>
      <p:sp>
        <p:nvSpPr>
          <p:cNvPr id="172" name="Google Shape;172;p1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1397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endParaRPr sz="32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351</Words>
  <Application>Microsoft Macintosh PowerPoint</Application>
  <PresentationFormat>On-screen Show (4:3)</PresentationFormat>
  <Paragraphs>50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Ufton Court</vt:lpstr>
      <vt:lpstr>Itinerary: Day 1</vt:lpstr>
      <vt:lpstr>Itinerary: Day 2</vt:lpstr>
      <vt:lpstr>Itinerary: Day 3</vt:lpstr>
      <vt:lpstr>Kit List</vt:lpstr>
      <vt:lpstr>Electronics</vt:lpstr>
      <vt:lpstr>Medical</vt:lpstr>
      <vt:lpstr>Sleeping Arrangements</vt:lpstr>
      <vt:lpstr>Activity Groups</vt:lpstr>
      <vt:lpstr>Money</vt:lpstr>
      <vt:lpstr>Diary Entry</vt:lpstr>
      <vt:lpstr>Food &amp; Allergies</vt:lpstr>
      <vt:lpstr>Photography</vt:lpstr>
      <vt:lpstr>Behaviour</vt:lpstr>
      <vt:lpstr>Any Questions?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Ufton Court</dc:title>
  <dc:creator>imacmillan</dc:creator>
  <cp:lastModifiedBy>Isabel Macmillan</cp:lastModifiedBy>
  <cp:revision>1</cp:revision>
  <dcterms:created xsi:type="dcterms:W3CDTF">2018-09-11T15:34:54Z</dcterms:created>
  <dcterms:modified xsi:type="dcterms:W3CDTF">2019-09-05T19:36:49Z</dcterms:modified>
</cp:coreProperties>
</file>