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71923-ACA4-4929-8381-20743F1DE6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4B801-5C42-4FC5-9DA4-823AE9CDA6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82F65-97DD-4B3D-882D-7913D7D97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6DB7C-854B-4747-80FD-4D472DD6C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DE5D0-A89E-4708-95DA-583CB53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56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EA56-E0B9-4494-AF0A-ABAB084A7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930308-54F3-44E9-918C-088D61AED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CD0910-86E4-4243-AA4C-5C9CAAFE1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F0CD-63E8-41CD-B3F2-D48EDEB7B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29B83-583E-4AAD-87A5-3E283BD6F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124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84133-AFDF-43F6-A7ED-CC0B26850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080F85-0094-4F1B-82DA-972A03C9B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A174D-9B0E-48FF-8918-02D46BF92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A9618-B578-402C-8669-1787AAFF0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7C7486-21DC-433E-9886-8D9D36884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486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79A00-46EE-4594-BDEE-B3108B51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68998-D4E1-4853-BB38-9E2425F5A2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F0EF8F-2187-49E6-89CF-D97F7BB453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A5A1D0-64FE-421C-8B65-3D27B737A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4D24C1-D055-44A1-89E4-FCE4685AE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02F758-3333-4D35-B4DD-F0DCC906F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489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5BE10-C38D-472B-8D1A-7AE81576F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F2BBC-2AF8-4AD5-ACE6-49F399655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9F0739-D1A1-402D-AB1A-A20C8256F3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82CA86-E5EC-4135-A1BF-AD469B6407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6D421B-0C53-427F-B58A-2B3F74EA7C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78E0CA-93DF-4C72-B396-CE6FF5CC7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81A8A5-39AA-4014-B261-8DA1A1F8E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AAC225-2B66-4E60-935D-82A457B63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891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93738-FCA6-4788-9366-4EB71A3C4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8A61F3-3AB8-4433-8C67-8B3C0EDA3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33289A-0754-4C3F-B596-713339120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2E991B-86EF-4215-8228-F7CDF1ECF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395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7E4177-3069-4EC5-839A-37A3A5805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5DA4D-14A7-4485-B1A2-CD1EDA0DA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6E0F84-0F94-4686-B644-742D6DA86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08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F3AD0-7FD1-423E-A8BC-C64DA2683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FF6E9-2EEF-43DC-AA61-4F3D8DF5F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C2145F-58E3-4C1D-938D-80A8D7780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C5E81D-798A-4AB2-9611-A7CF8EE6E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1DF084-38DA-40F2-9452-F45134C4E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955689-E2E3-4684-9376-B2180A4CB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365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5522B-077A-45E2-854F-09235D295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3A0AF4-D81F-4C71-9DC8-D18F88E9B8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0CFC8F-9637-4CA7-8591-C6D83D9D4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38F502-744B-4B20-9306-FBE104B92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E3B6-DF2A-4585-AB66-E1F193553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2167F-6EB8-4840-9C9D-9AB9CB5B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464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87E94-FDF3-46BA-A673-998F944DC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DEA51E-8D2F-416D-810E-5B1F0303E0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19751-695B-4697-A98F-8DC11B975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02853-6232-482D-ABF2-A6B9E0B7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4658D-EA0A-49C2-BD20-AC6A220EA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67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2588CB-B78A-4560-BA91-918A63C6DF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E29289-EE15-4A81-8C6E-3F3E290B66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9101FE-10EE-4D50-AF8D-C5DEAE0A4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77B7A-1437-4255-9BFA-C9C295F1E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1A01A-24C5-42E4-B9EF-615108961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906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59053F-D397-4C97-8D35-0AC4AE634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8B379-7158-46EB-B916-4BA13617F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4F357-2F78-418D-8CD7-5062989EA4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3E772-966A-4D2C-A24A-C9706F240527}" type="datetimeFigureOut">
              <a:rPr lang="en-GB" smtClean="0"/>
              <a:t>01/07/2024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9F5E27-D780-47DA-A1E4-31DCFDD08B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C8097-2BE4-41BC-BC2E-FD3300584E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F56FE-654A-479F-816C-02D871C006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25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7AF84-8FB9-4D40-B0C8-AE3C98D557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Anti-Bullying approach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922CE2-4039-428E-8818-B0C12C6735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LCPS</a:t>
            </a:r>
          </a:p>
          <a:p>
            <a:r>
              <a:rPr lang="en-GB" dirty="0"/>
              <a:t>Mr Hacking</a:t>
            </a:r>
          </a:p>
        </p:txBody>
      </p:sp>
    </p:spTree>
    <p:extLst>
      <p:ext uri="{BB962C8B-B14F-4D97-AF65-F5344CB8AC3E}">
        <p14:creationId xmlns:p14="http://schemas.microsoft.com/office/powerpoint/2010/main" val="3896203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4CABB-7776-4B92-8A6C-41216FC2C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is this approach needed?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57C90-387E-4FBA-869C-275566613B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Pupil survey from the School Council in the autumn term (2022) identified concerns around bullying from some pupils across the school.</a:t>
            </a:r>
          </a:p>
          <a:p>
            <a:pPr fontAlgn="base"/>
            <a:r>
              <a:rPr lang="en-GB" dirty="0"/>
              <a:t>Parent survey in the autumn term (2022) echoed the pupil survey.</a:t>
            </a:r>
          </a:p>
          <a:p>
            <a:pPr fontAlgn="base"/>
            <a:r>
              <a:rPr lang="en-GB" dirty="0"/>
              <a:t>Anti-Bullying Alliance audit – completed in autumn – identified several areas where we could be better.</a:t>
            </a:r>
          </a:p>
          <a:p>
            <a:pPr fontAlgn="base"/>
            <a:br>
              <a:rPr lang="en-GB" b="0" dirty="0">
                <a:effectLst/>
              </a:rPr>
            </a:br>
            <a:r>
              <a:rPr lang="en-GB" dirty="0"/>
              <a:t>We’ve committed to completing the United Against Bullying (UAB) Programme.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7007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C69FD-B569-47DE-8C69-6FDA43FBC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ABA definition of bullying?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1962925-93DD-4936-80A7-84D219C1A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5075" y="2039144"/>
            <a:ext cx="7181850" cy="392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29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5E083-EBCC-4B6F-BAB5-88E05B1AB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groups may be more at risk of bullying: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E81D05C-6F77-420F-B4A7-7B034E651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8287" y="1943894"/>
            <a:ext cx="911542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7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373A0-1B23-424F-A296-3A1F5E9E9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traditional view of what bullying is: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EAEBE2-DE0D-4B30-A1FF-5EA77A32A7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4550" y="2096294"/>
            <a:ext cx="79629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798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45B02-6581-46C9-A494-8FDAEFF81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bullying is in reality: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B67B88D-8CDF-493A-91A5-6F856FB22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0787" y="1862931"/>
            <a:ext cx="7210425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156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2ADDE-3958-4399-8A77-BB59C03B7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want: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C2C845-A652-40B6-B884-93C28FF6E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We encourage all children to be “defenders” in bullying situations…</a:t>
            </a:r>
          </a:p>
          <a:p>
            <a:r>
              <a:rPr lang="en-GB" sz="4000" dirty="0"/>
              <a:t>Every incident we deal with, we can categorise the children into one of those roles.</a:t>
            </a:r>
          </a:p>
          <a:p>
            <a:r>
              <a:rPr lang="en-GB" sz="4000" i="1" dirty="0"/>
              <a:t>Standing </a:t>
            </a:r>
            <a:r>
              <a:rPr lang="en-GB" sz="4000" b="1" i="1" dirty="0"/>
              <a:t>watching</a:t>
            </a:r>
            <a:r>
              <a:rPr lang="en-GB" sz="4000" i="1" dirty="0"/>
              <a:t> someone being bullied and </a:t>
            </a:r>
            <a:r>
              <a:rPr lang="en-GB" sz="4000" b="1" i="1" dirty="0"/>
              <a:t>doing nothing </a:t>
            </a:r>
            <a:r>
              <a:rPr lang="en-GB" sz="4000" i="1" dirty="0"/>
              <a:t>means you are part of the problem and </a:t>
            </a:r>
            <a:r>
              <a:rPr lang="en-GB" sz="4000" b="1" i="1" dirty="0"/>
              <a:t>are involved </a:t>
            </a:r>
            <a:r>
              <a:rPr lang="en-GB" sz="4000" i="1" dirty="0"/>
              <a:t>in the incident.</a:t>
            </a:r>
          </a:p>
        </p:txBody>
      </p:sp>
    </p:spTree>
    <p:extLst>
      <p:ext uri="{BB962C8B-B14F-4D97-AF65-F5344CB8AC3E}">
        <p14:creationId xmlns:p14="http://schemas.microsoft.com/office/powerpoint/2010/main" val="3924575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DE412-494B-4F64-94E2-EE40A6A9E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reality…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B97D394-6896-42C8-AF81-D5A2788B71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5437" y="2001044"/>
            <a:ext cx="90011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959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E656F-EDEC-41F7-B33C-5C52693CA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 bullying against the law?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3B692F-F9CC-4F87-887F-80C58B16B7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0212" y="2082006"/>
            <a:ext cx="8791575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40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33104-090D-497D-8D6B-72011D87B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approach when bullying has been identified: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1005D20-E5B4-4249-B3AA-F2971019B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6160" y="1825625"/>
            <a:ext cx="875968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49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69AC9-724D-4148-809A-A8F334C9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Passing bullying off as “banter”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35BFF-A515-456C-9176-852CC1ABC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9357"/>
            <a:ext cx="10515600" cy="4351338"/>
          </a:xfrm>
        </p:spPr>
        <p:txBody>
          <a:bodyPr/>
          <a:lstStyle/>
          <a:p>
            <a:r>
              <a:rPr lang="en-GB" dirty="0"/>
              <a:t>If words or actions make somebody feel negative and it is repetitive, it IS bullying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33D932-29EE-4551-A6D3-05D424F54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7496" y="2739639"/>
            <a:ext cx="6502430" cy="369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256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C0367-C1B6-4420-8985-F43C86F2D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parents do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CDA9A-3920-4CAE-806A-C12A7175E1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Listen in a non judgemental / non-emotive way</a:t>
            </a:r>
          </a:p>
          <a:p>
            <a:r>
              <a:rPr lang="en-GB" dirty="0"/>
              <a:t>Take what is said seriously</a:t>
            </a:r>
          </a:p>
          <a:p>
            <a:r>
              <a:rPr lang="en-GB" dirty="0"/>
              <a:t>Speak to school</a:t>
            </a:r>
          </a:p>
          <a:p>
            <a:r>
              <a:rPr lang="en-GB" dirty="0"/>
              <a:t>Use the following labels to explain the incident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6987FE-247F-4018-BE77-07709EF8C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87839"/>
            <a:ext cx="5023865" cy="3094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29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239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Anti-Bullying approach</vt:lpstr>
      <vt:lpstr>Why is this approach needed?</vt:lpstr>
      <vt:lpstr>What is the ABA definition of bullying?</vt:lpstr>
      <vt:lpstr>Some groups may be more at risk of bullying:</vt:lpstr>
      <vt:lpstr>The traditional view of what bullying is:</vt:lpstr>
      <vt:lpstr>What bullying is in reality:</vt:lpstr>
      <vt:lpstr>What we want:</vt:lpstr>
      <vt:lpstr>In reality…</vt:lpstr>
      <vt:lpstr>Is bullying against the law?</vt:lpstr>
      <vt:lpstr>Our approach when bullying has been identified:</vt:lpstr>
      <vt:lpstr>Passing bullying off as “banter”</vt:lpstr>
      <vt:lpstr>What can parents do at home?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Anti-Bullying approach</dc:title>
  <dc:creator>Headteacher@school.local</dc:creator>
  <cp:lastModifiedBy>Headteacher@school.local</cp:lastModifiedBy>
  <cp:revision>5</cp:revision>
  <dcterms:created xsi:type="dcterms:W3CDTF">2024-06-30T11:34:38Z</dcterms:created>
  <dcterms:modified xsi:type="dcterms:W3CDTF">2024-07-01T15:03:16Z</dcterms:modified>
</cp:coreProperties>
</file>